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89" r:id="rId2"/>
  </p:sldMasterIdLst>
  <p:notesMasterIdLst>
    <p:notesMasterId r:id="rId47"/>
  </p:notesMasterIdLst>
  <p:handoutMasterIdLst>
    <p:handoutMasterId r:id="rId48"/>
  </p:handoutMasterIdLst>
  <p:sldIdLst>
    <p:sldId id="256" r:id="rId3"/>
    <p:sldId id="328" r:id="rId4"/>
    <p:sldId id="329" r:id="rId5"/>
    <p:sldId id="330" r:id="rId6"/>
    <p:sldId id="331" r:id="rId7"/>
    <p:sldId id="332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05" r:id="rId19"/>
    <p:sldId id="325" r:id="rId20"/>
    <p:sldId id="264" r:id="rId21"/>
    <p:sldId id="265" r:id="rId22"/>
    <p:sldId id="303" r:id="rId23"/>
    <p:sldId id="326" r:id="rId24"/>
    <p:sldId id="327" r:id="rId25"/>
    <p:sldId id="348" r:id="rId26"/>
    <p:sldId id="349" r:id="rId27"/>
    <p:sldId id="350" r:id="rId28"/>
    <p:sldId id="351" r:id="rId29"/>
    <p:sldId id="352" r:id="rId30"/>
    <p:sldId id="353" r:id="rId31"/>
    <p:sldId id="354" r:id="rId32"/>
    <p:sldId id="355" r:id="rId33"/>
    <p:sldId id="356" r:id="rId34"/>
    <p:sldId id="357" r:id="rId35"/>
    <p:sldId id="347" r:id="rId36"/>
    <p:sldId id="345" r:id="rId37"/>
    <p:sldId id="346" r:id="rId38"/>
    <p:sldId id="323" r:id="rId39"/>
    <p:sldId id="360" r:id="rId40"/>
    <p:sldId id="358" r:id="rId41"/>
    <p:sldId id="364" r:id="rId42"/>
    <p:sldId id="365" r:id="rId43"/>
    <p:sldId id="363" r:id="rId44"/>
    <p:sldId id="366" r:id="rId45"/>
    <p:sldId id="367" r:id="rId46"/>
  </p:sldIdLst>
  <p:sldSz cx="9144000" cy="6858000" type="screen4x3"/>
  <p:notesSz cx="9144000" cy="6858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E5E5FF"/>
    <a:srgbClr val="CCCCFF"/>
    <a:srgbClr val="DD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98" autoAdjust="0"/>
  </p:normalViewPr>
  <p:slideViewPr>
    <p:cSldViewPr snapToGrid="0" snapToObjects="1"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4EFDBA-8E26-934B-9AEB-215C7A33AA73}" type="doc">
      <dgm:prSet loTypeId="urn:microsoft.com/office/officeart/2005/8/layout/list1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701A95-3429-0E48-99F2-C420FD20EFF9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just" rtl="0"/>
          <a:r>
            <a:rPr lang="en-US" sz="2400" b="1" dirty="0" err="1">
              <a:solidFill>
                <a:schemeClr val="tx1"/>
              </a:solidFill>
            </a:rPr>
            <a:t>Undang-Undang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Nomor</a:t>
          </a:r>
          <a:r>
            <a:rPr lang="en-US" sz="2400" b="1" dirty="0">
              <a:solidFill>
                <a:schemeClr val="tx1"/>
              </a:solidFill>
            </a:rPr>
            <a:t> 12 </a:t>
          </a:r>
          <a:r>
            <a:rPr lang="en-US" sz="2400" b="1" dirty="0" err="1">
              <a:solidFill>
                <a:schemeClr val="tx1"/>
              </a:solidFill>
            </a:rPr>
            <a:t>Tahun</a:t>
          </a:r>
          <a:r>
            <a:rPr lang="en-US" sz="2400" b="1" dirty="0">
              <a:solidFill>
                <a:schemeClr val="tx1"/>
              </a:solidFill>
            </a:rPr>
            <a:t> 2012 </a:t>
          </a:r>
          <a:r>
            <a:rPr lang="en-US" sz="2400" b="1" dirty="0" err="1">
              <a:solidFill>
                <a:schemeClr val="tx1"/>
              </a:solidFill>
            </a:rPr>
            <a:t>tentang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Pendidikan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Tinggi</a:t>
          </a:r>
          <a:endParaRPr lang="en-US" sz="2400" dirty="0">
            <a:solidFill>
              <a:schemeClr val="tx1"/>
            </a:solidFill>
          </a:endParaRPr>
        </a:p>
      </dgm:t>
    </dgm:pt>
    <dgm:pt modelId="{0DCF8D97-4EE1-3E4C-91B9-45E312E2FAD7}" type="parTrans" cxnId="{BE81771C-5565-2940-B9D6-404C242840A8}">
      <dgm:prSet/>
      <dgm:spPr/>
      <dgm:t>
        <a:bodyPr/>
        <a:lstStyle/>
        <a:p>
          <a:endParaRPr lang="en-US" sz="3200"/>
        </a:p>
      </dgm:t>
    </dgm:pt>
    <dgm:pt modelId="{F3E55210-C8EC-514C-8E47-B1882816ADED}" type="sibTrans" cxnId="{BE81771C-5565-2940-B9D6-404C242840A8}">
      <dgm:prSet/>
      <dgm:spPr/>
      <dgm:t>
        <a:bodyPr/>
        <a:lstStyle/>
        <a:p>
          <a:endParaRPr lang="en-US" sz="3200"/>
        </a:p>
      </dgm:t>
    </dgm:pt>
    <dgm:pt modelId="{E9B28984-1494-4A48-802F-6F3584F634E0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just" rtl="0"/>
          <a:r>
            <a:rPr lang="en-US" sz="2400" b="1" dirty="0" err="1">
              <a:solidFill>
                <a:schemeClr val="tx1"/>
              </a:solidFill>
            </a:rPr>
            <a:t>Peraturan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Pemerintah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Nomor</a:t>
          </a:r>
          <a:r>
            <a:rPr lang="en-US" sz="2400" b="1" dirty="0">
              <a:solidFill>
                <a:schemeClr val="tx1"/>
              </a:solidFill>
            </a:rPr>
            <a:t> 4 </a:t>
          </a:r>
          <a:r>
            <a:rPr lang="en-US" sz="2400" b="1" dirty="0" err="1">
              <a:solidFill>
                <a:schemeClr val="tx1"/>
              </a:solidFill>
            </a:rPr>
            <a:t>tahun</a:t>
          </a:r>
          <a:r>
            <a:rPr lang="en-US" sz="2400" b="1" dirty="0">
              <a:solidFill>
                <a:schemeClr val="tx1"/>
              </a:solidFill>
            </a:rPr>
            <a:t> 2014 </a:t>
          </a:r>
          <a:r>
            <a:rPr lang="en-US" sz="2400" b="1" dirty="0" err="1">
              <a:solidFill>
                <a:schemeClr val="tx1"/>
              </a:solidFill>
            </a:rPr>
            <a:t>tentang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Penyelenggaraan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Pendidikan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Tinggi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dan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Pengelolaan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Pendidikan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Tinggi</a:t>
          </a:r>
          <a:endParaRPr lang="en-US" sz="2400" dirty="0">
            <a:solidFill>
              <a:schemeClr val="tx1"/>
            </a:solidFill>
          </a:endParaRPr>
        </a:p>
      </dgm:t>
    </dgm:pt>
    <dgm:pt modelId="{D727FA0F-07F4-9645-97C9-9B8EEFCD1E64}" type="parTrans" cxnId="{32D7B31E-7B5F-444C-A8F5-F36F630796E9}">
      <dgm:prSet/>
      <dgm:spPr/>
      <dgm:t>
        <a:bodyPr/>
        <a:lstStyle/>
        <a:p>
          <a:endParaRPr lang="en-US" sz="3200"/>
        </a:p>
      </dgm:t>
    </dgm:pt>
    <dgm:pt modelId="{2754CEBF-9086-824C-83BB-9F0F444784F4}" type="sibTrans" cxnId="{32D7B31E-7B5F-444C-A8F5-F36F630796E9}">
      <dgm:prSet/>
      <dgm:spPr/>
      <dgm:t>
        <a:bodyPr/>
        <a:lstStyle/>
        <a:p>
          <a:endParaRPr lang="en-US" sz="3200"/>
        </a:p>
      </dgm:t>
    </dgm:pt>
    <dgm:pt modelId="{325705FE-CE2C-0541-A8A6-4F60042B5F4C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just" rtl="0"/>
          <a:r>
            <a:rPr lang="id-ID" sz="2400" b="1" dirty="0">
              <a:solidFill>
                <a:schemeClr val="tx1"/>
              </a:solidFill>
            </a:rPr>
            <a:t>Peraturan Menteri Riset, Teknologi, dan Pendidikan Tinggi Republik Indonesia Nomor 126 Tahun 2016,  tentang Penerimaan Mahasiswa Baru Program Sarjana pada PTN </a:t>
          </a:r>
          <a:r>
            <a:rPr lang="en-US" sz="2400" b="1" dirty="0">
              <a:solidFill>
                <a:schemeClr val="tx1"/>
              </a:solidFill>
            </a:rPr>
            <a:t>, </a:t>
          </a:r>
        </a:p>
      </dgm:t>
    </dgm:pt>
    <dgm:pt modelId="{3C09E3B1-BFA3-724D-B31C-D928CE980EBB}" type="parTrans" cxnId="{F156C2C1-5B8A-EB4F-A5AF-D0D8181CD76F}">
      <dgm:prSet/>
      <dgm:spPr/>
      <dgm:t>
        <a:bodyPr/>
        <a:lstStyle/>
        <a:p>
          <a:endParaRPr lang="en-US"/>
        </a:p>
      </dgm:t>
    </dgm:pt>
    <dgm:pt modelId="{66612AF6-4A9E-F248-98D3-4CF0C3182559}" type="sibTrans" cxnId="{F156C2C1-5B8A-EB4F-A5AF-D0D8181CD76F}">
      <dgm:prSet/>
      <dgm:spPr/>
      <dgm:t>
        <a:bodyPr/>
        <a:lstStyle/>
        <a:p>
          <a:endParaRPr lang="en-US"/>
        </a:p>
      </dgm:t>
    </dgm:pt>
    <dgm:pt modelId="{3B88A6C5-8655-9745-8B52-9BBAE7A7E066}" type="pres">
      <dgm:prSet presAssocID="{F74EFDBA-8E26-934B-9AEB-215C7A33AA7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062166-CD2D-C64B-8A01-55C5B56001EF}" type="pres">
      <dgm:prSet presAssocID="{12701A95-3429-0E48-99F2-C420FD20EFF9}" presName="parentLin" presStyleCnt="0"/>
      <dgm:spPr/>
    </dgm:pt>
    <dgm:pt modelId="{1BB9D5DC-5CB8-3041-B642-38927C2A65E0}" type="pres">
      <dgm:prSet presAssocID="{12701A95-3429-0E48-99F2-C420FD20EFF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F6DD289-A454-D045-84A9-53056D5D4BBA}" type="pres">
      <dgm:prSet presAssocID="{12701A95-3429-0E48-99F2-C420FD20EFF9}" presName="parentText" presStyleLbl="node1" presStyleIdx="0" presStyleCnt="3" custScaleX="141257" custScaleY="10942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E9B611-0A15-794A-93A4-3997AF4357DA}" type="pres">
      <dgm:prSet presAssocID="{12701A95-3429-0E48-99F2-C420FD20EFF9}" presName="negativeSpace" presStyleCnt="0"/>
      <dgm:spPr/>
    </dgm:pt>
    <dgm:pt modelId="{4DB446B7-3ED7-584A-88FD-A05DCBA8815E}" type="pres">
      <dgm:prSet presAssocID="{12701A95-3429-0E48-99F2-C420FD20EFF9}" presName="childText" presStyleLbl="conFgAcc1" presStyleIdx="0" presStyleCnt="3">
        <dgm:presLayoutVars>
          <dgm:bulletEnabled val="1"/>
        </dgm:presLayoutVars>
      </dgm:prSet>
      <dgm:spPr/>
    </dgm:pt>
    <dgm:pt modelId="{BA9A2D20-D4A6-6744-9323-FE0997438281}" type="pres">
      <dgm:prSet presAssocID="{F3E55210-C8EC-514C-8E47-B1882816ADED}" presName="spaceBetweenRectangles" presStyleCnt="0"/>
      <dgm:spPr/>
    </dgm:pt>
    <dgm:pt modelId="{40EC609E-D8E9-A349-A48A-91E2F2A1B75F}" type="pres">
      <dgm:prSet presAssocID="{E9B28984-1494-4A48-802F-6F3584F634E0}" presName="parentLin" presStyleCnt="0"/>
      <dgm:spPr/>
    </dgm:pt>
    <dgm:pt modelId="{1CD2ECF2-EE8B-0748-9FD3-31211511F6D8}" type="pres">
      <dgm:prSet presAssocID="{E9B28984-1494-4A48-802F-6F3584F634E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8887740-F868-E447-8411-9F7112B3DB33}" type="pres">
      <dgm:prSet presAssocID="{E9B28984-1494-4A48-802F-6F3584F634E0}" presName="parentText" presStyleLbl="node1" presStyleIdx="1" presStyleCnt="3" custScaleX="142857" custScaleY="14392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9A799-B3C0-8840-994B-746FC208C097}" type="pres">
      <dgm:prSet presAssocID="{E9B28984-1494-4A48-802F-6F3584F634E0}" presName="negativeSpace" presStyleCnt="0"/>
      <dgm:spPr/>
    </dgm:pt>
    <dgm:pt modelId="{20EB0941-0DB9-5149-8253-44D65205EDF2}" type="pres">
      <dgm:prSet presAssocID="{E9B28984-1494-4A48-802F-6F3584F634E0}" presName="childText" presStyleLbl="conFgAcc1" presStyleIdx="1" presStyleCnt="3">
        <dgm:presLayoutVars>
          <dgm:bulletEnabled val="1"/>
        </dgm:presLayoutVars>
      </dgm:prSet>
      <dgm:spPr/>
    </dgm:pt>
    <dgm:pt modelId="{874CDA8D-EFEC-394E-AD94-79DEA8D30C19}" type="pres">
      <dgm:prSet presAssocID="{2754CEBF-9086-824C-83BB-9F0F444784F4}" presName="spaceBetweenRectangles" presStyleCnt="0"/>
      <dgm:spPr/>
    </dgm:pt>
    <dgm:pt modelId="{297AC15A-5E9F-844C-BF83-5FFC3838D869}" type="pres">
      <dgm:prSet presAssocID="{325705FE-CE2C-0541-A8A6-4F60042B5F4C}" presName="parentLin" presStyleCnt="0"/>
      <dgm:spPr/>
    </dgm:pt>
    <dgm:pt modelId="{A91F391C-3013-5545-86A2-BCD3EC71E0DF}" type="pres">
      <dgm:prSet presAssocID="{325705FE-CE2C-0541-A8A6-4F60042B5F4C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BFF2498B-46FB-D347-A2DD-00C0F2849EBE}" type="pres">
      <dgm:prSet presAssocID="{325705FE-CE2C-0541-A8A6-4F60042B5F4C}" presName="parentText" presStyleLbl="node1" presStyleIdx="2" presStyleCnt="3" custScaleX="142857" custScaleY="29526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25456F-8E48-DE47-9A61-6A95A6FF72BB}" type="pres">
      <dgm:prSet presAssocID="{325705FE-CE2C-0541-A8A6-4F60042B5F4C}" presName="negativeSpace" presStyleCnt="0"/>
      <dgm:spPr/>
    </dgm:pt>
    <dgm:pt modelId="{6F3BA890-99EF-8747-B6BA-C6E348447D5E}" type="pres">
      <dgm:prSet presAssocID="{325705FE-CE2C-0541-A8A6-4F60042B5F4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2D7B31E-7B5F-444C-A8F5-F36F630796E9}" srcId="{F74EFDBA-8E26-934B-9AEB-215C7A33AA73}" destId="{E9B28984-1494-4A48-802F-6F3584F634E0}" srcOrd="1" destOrd="0" parTransId="{D727FA0F-07F4-9645-97C9-9B8EEFCD1E64}" sibTransId="{2754CEBF-9086-824C-83BB-9F0F444784F4}"/>
    <dgm:cxn modelId="{160062A3-D18E-4A9D-8381-AB88597822AF}" type="presOf" srcId="{325705FE-CE2C-0541-A8A6-4F60042B5F4C}" destId="{BFF2498B-46FB-D347-A2DD-00C0F2849EBE}" srcOrd="1" destOrd="0" presId="urn:microsoft.com/office/officeart/2005/8/layout/list1"/>
    <dgm:cxn modelId="{701DE404-422F-4FBF-A6B3-6D36D2D82383}" type="presOf" srcId="{E9B28984-1494-4A48-802F-6F3584F634E0}" destId="{E8887740-F868-E447-8411-9F7112B3DB33}" srcOrd="1" destOrd="0" presId="urn:microsoft.com/office/officeart/2005/8/layout/list1"/>
    <dgm:cxn modelId="{8F80AE07-59C3-4106-9116-6C9F0055A8D7}" type="presOf" srcId="{F74EFDBA-8E26-934B-9AEB-215C7A33AA73}" destId="{3B88A6C5-8655-9745-8B52-9BBAE7A7E066}" srcOrd="0" destOrd="0" presId="urn:microsoft.com/office/officeart/2005/8/layout/list1"/>
    <dgm:cxn modelId="{21C509F9-91ED-456F-88D0-14732AD4E67B}" type="presOf" srcId="{E9B28984-1494-4A48-802F-6F3584F634E0}" destId="{1CD2ECF2-EE8B-0748-9FD3-31211511F6D8}" srcOrd="0" destOrd="0" presId="urn:microsoft.com/office/officeart/2005/8/layout/list1"/>
    <dgm:cxn modelId="{F156C2C1-5B8A-EB4F-A5AF-D0D8181CD76F}" srcId="{F74EFDBA-8E26-934B-9AEB-215C7A33AA73}" destId="{325705FE-CE2C-0541-A8A6-4F60042B5F4C}" srcOrd="2" destOrd="0" parTransId="{3C09E3B1-BFA3-724D-B31C-D928CE980EBB}" sibTransId="{66612AF6-4A9E-F248-98D3-4CF0C3182559}"/>
    <dgm:cxn modelId="{1381C669-26B1-43F6-BB3C-FB78549D3896}" type="presOf" srcId="{325705FE-CE2C-0541-A8A6-4F60042B5F4C}" destId="{A91F391C-3013-5545-86A2-BCD3EC71E0DF}" srcOrd="0" destOrd="0" presId="urn:microsoft.com/office/officeart/2005/8/layout/list1"/>
    <dgm:cxn modelId="{6FA1E6DB-0FAF-410A-A847-3BF4198B9561}" type="presOf" srcId="{12701A95-3429-0E48-99F2-C420FD20EFF9}" destId="{1BB9D5DC-5CB8-3041-B642-38927C2A65E0}" srcOrd="0" destOrd="0" presId="urn:microsoft.com/office/officeart/2005/8/layout/list1"/>
    <dgm:cxn modelId="{BE81771C-5565-2940-B9D6-404C242840A8}" srcId="{F74EFDBA-8E26-934B-9AEB-215C7A33AA73}" destId="{12701A95-3429-0E48-99F2-C420FD20EFF9}" srcOrd="0" destOrd="0" parTransId="{0DCF8D97-4EE1-3E4C-91B9-45E312E2FAD7}" sibTransId="{F3E55210-C8EC-514C-8E47-B1882816ADED}"/>
    <dgm:cxn modelId="{1BD2BB81-C54E-40EB-9683-C2896F59A781}" type="presOf" srcId="{12701A95-3429-0E48-99F2-C420FD20EFF9}" destId="{0F6DD289-A454-D045-84A9-53056D5D4BBA}" srcOrd="1" destOrd="0" presId="urn:microsoft.com/office/officeart/2005/8/layout/list1"/>
    <dgm:cxn modelId="{CF91A7D7-2052-47AB-B17D-C07BA11F04CE}" type="presParOf" srcId="{3B88A6C5-8655-9745-8B52-9BBAE7A7E066}" destId="{4C062166-CD2D-C64B-8A01-55C5B56001EF}" srcOrd="0" destOrd="0" presId="urn:microsoft.com/office/officeart/2005/8/layout/list1"/>
    <dgm:cxn modelId="{8636864B-1256-4FDF-9416-4BF201779F1B}" type="presParOf" srcId="{4C062166-CD2D-C64B-8A01-55C5B56001EF}" destId="{1BB9D5DC-5CB8-3041-B642-38927C2A65E0}" srcOrd="0" destOrd="0" presId="urn:microsoft.com/office/officeart/2005/8/layout/list1"/>
    <dgm:cxn modelId="{62A6081F-A8C6-4DAB-A270-AEAA2E1DC9F7}" type="presParOf" srcId="{4C062166-CD2D-C64B-8A01-55C5B56001EF}" destId="{0F6DD289-A454-D045-84A9-53056D5D4BBA}" srcOrd="1" destOrd="0" presId="urn:microsoft.com/office/officeart/2005/8/layout/list1"/>
    <dgm:cxn modelId="{4C24215D-D650-45DC-98E0-61185C767FBC}" type="presParOf" srcId="{3B88A6C5-8655-9745-8B52-9BBAE7A7E066}" destId="{C5E9B611-0A15-794A-93A4-3997AF4357DA}" srcOrd="1" destOrd="0" presId="urn:microsoft.com/office/officeart/2005/8/layout/list1"/>
    <dgm:cxn modelId="{F8C74944-C9DB-4AC2-A4CF-E99FACBEDBFA}" type="presParOf" srcId="{3B88A6C5-8655-9745-8B52-9BBAE7A7E066}" destId="{4DB446B7-3ED7-584A-88FD-A05DCBA8815E}" srcOrd="2" destOrd="0" presId="urn:microsoft.com/office/officeart/2005/8/layout/list1"/>
    <dgm:cxn modelId="{5EAC623C-38C8-46A8-B972-4CB04F150C3B}" type="presParOf" srcId="{3B88A6C5-8655-9745-8B52-9BBAE7A7E066}" destId="{BA9A2D20-D4A6-6744-9323-FE0997438281}" srcOrd="3" destOrd="0" presId="urn:microsoft.com/office/officeart/2005/8/layout/list1"/>
    <dgm:cxn modelId="{060F1822-D4E0-48A6-913D-D0E435678B71}" type="presParOf" srcId="{3B88A6C5-8655-9745-8B52-9BBAE7A7E066}" destId="{40EC609E-D8E9-A349-A48A-91E2F2A1B75F}" srcOrd="4" destOrd="0" presId="urn:microsoft.com/office/officeart/2005/8/layout/list1"/>
    <dgm:cxn modelId="{5AFC5822-8727-4FE3-8B21-4FB2E5933D94}" type="presParOf" srcId="{40EC609E-D8E9-A349-A48A-91E2F2A1B75F}" destId="{1CD2ECF2-EE8B-0748-9FD3-31211511F6D8}" srcOrd="0" destOrd="0" presId="urn:microsoft.com/office/officeart/2005/8/layout/list1"/>
    <dgm:cxn modelId="{EE61D94F-22B0-45B6-9A82-B3E23833E369}" type="presParOf" srcId="{40EC609E-D8E9-A349-A48A-91E2F2A1B75F}" destId="{E8887740-F868-E447-8411-9F7112B3DB33}" srcOrd="1" destOrd="0" presId="urn:microsoft.com/office/officeart/2005/8/layout/list1"/>
    <dgm:cxn modelId="{053FA012-F8B3-4865-9426-4D2D2A320637}" type="presParOf" srcId="{3B88A6C5-8655-9745-8B52-9BBAE7A7E066}" destId="{AF19A799-B3C0-8840-994B-746FC208C097}" srcOrd="5" destOrd="0" presId="urn:microsoft.com/office/officeart/2005/8/layout/list1"/>
    <dgm:cxn modelId="{CD1A354D-AD6E-4B6E-BC49-81DC105C8550}" type="presParOf" srcId="{3B88A6C5-8655-9745-8B52-9BBAE7A7E066}" destId="{20EB0941-0DB9-5149-8253-44D65205EDF2}" srcOrd="6" destOrd="0" presId="urn:microsoft.com/office/officeart/2005/8/layout/list1"/>
    <dgm:cxn modelId="{1B5201E9-5A90-407D-B797-A658217B1548}" type="presParOf" srcId="{3B88A6C5-8655-9745-8B52-9BBAE7A7E066}" destId="{874CDA8D-EFEC-394E-AD94-79DEA8D30C19}" srcOrd="7" destOrd="0" presId="urn:microsoft.com/office/officeart/2005/8/layout/list1"/>
    <dgm:cxn modelId="{47BD6528-F3DA-4FC8-9944-0D95A08EDCD0}" type="presParOf" srcId="{3B88A6C5-8655-9745-8B52-9BBAE7A7E066}" destId="{297AC15A-5E9F-844C-BF83-5FFC3838D869}" srcOrd="8" destOrd="0" presId="urn:microsoft.com/office/officeart/2005/8/layout/list1"/>
    <dgm:cxn modelId="{000E8B1F-0CC5-4D60-BECE-EFE417FFE6D4}" type="presParOf" srcId="{297AC15A-5E9F-844C-BF83-5FFC3838D869}" destId="{A91F391C-3013-5545-86A2-BCD3EC71E0DF}" srcOrd="0" destOrd="0" presId="urn:microsoft.com/office/officeart/2005/8/layout/list1"/>
    <dgm:cxn modelId="{3E4CAAEF-BA21-411F-B6E6-BAD3E51FAADA}" type="presParOf" srcId="{297AC15A-5E9F-844C-BF83-5FFC3838D869}" destId="{BFF2498B-46FB-D347-A2DD-00C0F2849EBE}" srcOrd="1" destOrd="0" presId="urn:microsoft.com/office/officeart/2005/8/layout/list1"/>
    <dgm:cxn modelId="{641545EA-4EB0-4644-84FB-F545E0290A97}" type="presParOf" srcId="{3B88A6C5-8655-9745-8B52-9BBAE7A7E066}" destId="{F125456F-8E48-DE47-9A61-6A95A6FF72BB}" srcOrd="9" destOrd="0" presId="urn:microsoft.com/office/officeart/2005/8/layout/list1"/>
    <dgm:cxn modelId="{C2AA85A2-6DB3-4422-9171-D59CAD6BE794}" type="presParOf" srcId="{3B88A6C5-8655-9745-8B52-9BBAE7A7E066}" destId="{6F3BA890-99EF-8747-B6BA-C6E348447D5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A9952F-C3C2-9D42-8158-988E55E14FBC}" type="doc">
      <dgm:prSet loTypeId="urn:microsoft.com/office/officeart/2005/8/layout/hList7#10" loCatId="" qsTypeId="urn:microsoft.com/office/officeart/2005/8/quickstyle/3D3" qsCatId="3D" csTypeId="urn:microsoft.com/office/officeart/2005/8/colors/colorful4" csCatId="colorful" phldr="1"/>
      <dgm:spPr/>
    </dgm:pt>
    <dgm:pt modelId="{EC76A22D-890B-FC44-AEC3-3DAE200589BC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pPr algn="ctr"/>
          <a:r>
            <a:rPr lang="id-ID" sz="2400" b="1" dirty="0">
              <a:solidFill>
                <a:schemeClr val="tx1"/>
              </a:solidFill>
            </a:rPr>
            <a:t>SNMPTN</a:t>
          </a:r>
        </a:p>
        <a:p>
          <a:pPr algn="just"/>
          <a:r>
            <a:rPr lang="en-US" sz="2400" dirty="0"/>
            <a:t>1. </a:t>
          </a:r>
          <a:r>
            <a:rPr lang="en-US" sz="2300" dirty="0" err="1"/>
            <a:t>Memberikan</a:t>
          </a:r>
          <a:r>
            <a:rPr lang="en-US" sz="2300" dirty="0"/>
            <a:t> </a:t>
          </a:r>
          <a:r>
            <a:rPr lang="en-US" sz="2300" dirty="0" err="1"/>
            <a:t>kesempatan</a:t>
          </a:r>
          <a:r>
            <a:rPr lang="en-US" sz="2300" dirty="0"/>
            <a:t> </a:t>
          </a:r>
          <a:r>
            <a:rPr lang="en-US" sz="2300" dirty="0" err="1"/>
            <a:t>kepada</a:t>
          </a:r>
          <a:r>
            <a:rPr lang="en-US" sz="2300" dirty="0"/>
            <a:t> </a:t>
          </a:r>
          <a:r>
            <a:rPr lang="en-US" sz="2300" dirty="0" err="1"/>
            <a:t>siswa</a:t>
          </a:r>
          <a:r>
            <a:rPr lang="en-US" sz="2300" dirty="0"/>
            <a:t> SMA, MA, SMK) </a:t>
          </a:r>
          <a:r>
            <a:rPr lang="en-US" sz="2300" dirty="0" err="1"/>
            <a:t>atau</a:t>
          </a:r>
          <a:r>
            <a:rPr lang="en-US" sz="2300" dirty="0"/>
            <a:t> SRI di </a:t>
          </a:r>
          <a:r>
            <a:rPr lang="en-US" sz="2300" dirty="0" err="1"/>
            <a:t>luar</a:t>
          </a:r>
          <a:r>
            <a:rPr lang="en-US" sz="2300" dirty="0"/>
            <a:t> </a:t>
          </a:r>
          <a:r>
            <a:rPr lang="en-US" sz="2300" dirty="0" err="1"/>
            <a:t>negeri</a:t>
          </a:r>
          <a:r>
            <a:rPr lang="en-US" sz="2300" dirty="0"/>
            <a:t> yang </a:t>
          </a:r>
          <a:r>
            <a:rPr lang="en-US" sz="2300" dirty="0" err="1"/>
            <a:t>memiliki</a:t>
          </a:r>
          <a:r>
            <a:rPr lang="en-US" sz="2300" dirty="0"/>
            <a:t> </a:t>
          </a:r>
          <a:r>
            <a:rPr lang="en-US" sz="2300" dirty="0" err="1"/>
            <a:t>prestasi</a:t>
          </a:r>
          <a:r>
            <a:rPr lang="en-US" sz="2300" dirty="0"/>
            <a:t> </a:t>
          </a:r>
          <a:r>
            <a:rPr lang="en-US" sz="2300" dirty="0" err="1"/>
            <a:t>unggul</a:t>
          </a:r>
          <a:r>
            <a:rPr lang="en-US" sz="2300" dirty="0"/>
            <a:t> </a:t>
          </a:r>
          <a:r>
            <a:rPr lang="en-US" sz="2300" dirty="0" err="1"/>
            <a:t>untuk</a:t>
          </a:r>
          <a:r>
            <a:rPr lang="en-US" sz="2300" dirty="0"/>
            <a:t> </a:t>
          </a:r>
          <a:r>
            <a:rPr lang="en-US" sz="2300" dirty="0" err="1"/>
            <a:t>memperoleh</a:t>
          </a:r>
          <a:r>
            <a:rPr lang="en-US" sz="2300" dirty="0"/>
            <a:t> </a:t>
          </a:r>
          <a:r>
            <a:rPr lang="en-US" sz="2300" dirty="0" err="1"/>
            <a:t>pendidikan</a:t>
          </a:r>
          <a:r>
            <a:rPr lang="en-US" sz="2300" dirty="0"/>
            <a:t> </a:t>
          </a:r>
          <a:r>
            <a:rPr lang="en-US" sz="2300" dirty="0" err="1"/>
            <a:t>tinggi</a:t>
          </a:r>
          <a:r>
            <a:rPr lang="en-US" sz="2300" dirty="0"/>
            <a:t>,</a:t>
          </a:r>
        </a:p>
        <a:p>
          <a:pPr algn="just"/>
          <a:r>
            <a:rPr lang="en-US" sz="2300" dirty="0"/>
            <a:t>2. </a:t>
          </a:r>
          <a:r>
            <a:rPr lang="en-US" sz="2300" dirty="0" err="1"/>
            <a:t>Memberikan</a:t>
          </a:r>
          <a:r>
            <a:rPr lang="en-US" sz="2300" dirty="0"/>
            <a:t> </a:t>
          </a:r>
          <a:r>
            <a:rPr lang="en-US" sz="2300" dirty="0" err="1"/>
            <a:t>peluang</a:t>
          </a:r>
          <a:r>
            <a:rPr lang="en-US" sz="2300" dirty="0"/>
            <a:t> </a:t>
          </a:r>
          <a:r>
            <a:rPr lang="en-US" sz="2300" dirty="0" err="1"/>
            <a:t>pada</a:t>
          </a:r>
          <a:r>
            <a:rPr lang="en-US" sz="2300" dirty="0"/>
            <a:t> PTN </a:t>
          </a:r>
          <a:r>
            <a:rPr lang="en-US" sz="2300" dirty="0" err="1"/>
            <a:t>untuk</a:t>
          </a:r>
          <a:r>
            <a:rPr lang="en-US" sz="2300" dirty="0"/>
            <a:t> </a:t>
          </a:r>
          <a:r>
            <a:rPr lang="en-US" sz="2300" dirty="0" err="1"/>
            <a:t>mendapatkan</a:t>
          </a:r>
          <a:r>
            <a:rPr lang="en-US" sz="2300" dirty="0"/>
            <a:t> </a:t>
          </a:r>
          <a:r>
            <a:rPr lang="en-US" sz="2300" dirty="0" err="1"/>
            <a:t>calon</a:t>
          </a:r>
          <a:r>
            <a:rPr lang="en-US" sz="2300" dirty="0"/>
            <a:t> </a:t>
          </a:r>
          <a:r>
            <a:rPr lang="en-US" sz="2300" dirty="0" err="1"/>
            <a:t>mahasiswa</a:t>
          </a:r>
          <a:r>
            <a:rPr lang="en-US" sz="2300" dirty="0"/>
            <a:t> </a:t>
          </a:r>
          <a:r>
            <a:rPr lang="en-US" sz="2300" dirty="0" err="1"/>
            <a:t>baru</a:t>
          </a:r>
          <a:r>
            <a:rPr lang="en-US" sz="2300" dirty="0"/>
            <a:t> yang </a:t>
          </a:r>
          <a:r>
            <a:rPr lang="en-US" sz="2300" dirty="0" err="1"/>
            <a:t>mempunyai</a:t>
          </a:r>
          <a:r>
            <a:rPr lang="en-US" sz="2300" dirty="0"/>
            <a:t> </a:t>
          </a:r>
          <a:r>
            <a:rPr lang="en-US" sz="2300" dirty="0" err="1"/>
            <a:t>prestasi</a:t>
          </a:r>
          <a:r>
            <a:rPr lang="en-US" sz="2300" dirty="0"/>
            <a:t> </a:t>
          </a:r>
          <a:r>
            <a:rPr lang="en-US" sz="2300" dirty="0" err="1"/>
            <a:t>akademik</a:t>
          </a:r>
          <a:r>
            <a:rPr lang="en-US" sz="2300" dirty="0"/>
            <a:t> </a:t>
          </a:r>
          <a:r>
            <a:rPr lang="en-US" sz="2300" dirty="0" err="1"/>
            <a:t>tinggi</a:t>
          </a:r>
          <a:endParaRPr lang="en-US" sz="2300" dirty="0"/>
        </a:p>
      </dgm:t>
    </dgm:pt>
    <dgm:pt modelId="{33691896-E990-374B-881D-5E5F99CEA4B8}" type="parTrans" cxnId="{5ED49FA1-93AE-124F-9191-015E22F922B9}">
      <dgm:prSet/>
      <dgm:spPr/>
      <dgm:t>
        <a:bodyPr/>
        <a:lstStyle/>
        <a:p>
          <a:endParaRPr lang="en-US"/>
        </a:p>
      </dgm:t>
    </dgm:pt>
    <dgm:pt modelId="{4944F6F2-8576-014F-990F-7B5B4F71EB1A}" type="sibTrans" cxnId="{5ED49FA1-93AE-124F-9191-015E22F922B9}">
      <dgm:prSet/>
      <dgm:spPr/>
      <dgm:t>
        <a:bodyPr/>
        <a:lstStyle/>
        <a:p>
          <a:endParaRPr lang="en-US"/>
        </a:p>
      </dgm:t>
    </dgm:pt>
    <dgm:pt modelId="{592788F3-A086-CA4B-B7A9-64848B7CBEC8}">
      <dgm:prSet phldrT="[Text]" custT="1"/>
      <dgm:spPr/>
      <dgm:t>
        <a:bodyPr/>
        <a:lstStyle/>
        <a:p>
          <a:pPr algn="ctr"/>
          <a:r>
            <a:rPr lang="id-ID" sz="2400" b="1" dirty="0">
              <a:solidFill>
                <a:srgbClr val="000000"/>
              </a:solidFill>
            </a:rPr>
            <a:t>SBMPTN</a:t>
          </a:r>
        </a:p>
        <a:p>
          <a:pPr algn="just"/>
          <a:r>
            <a:rPr lang="en-US" sz="2400" smtClean="0"/>
            <a:t>1. Menyeleksi</a:t>
          </a:r>
          <a:r>
            <a:rPr lang="id-ID" sz="2400" smtClean="0"/>
            <a:t> </a:t>
          </a:r>
          <a:r>
            <a:rPr lang="id-ID" sz="2400" dirty="0"/>
            <a:t>calon mahasiswa yang diprediksi mampu menyelesaikan studi di perguruan tinggi dengan baik.</a:t>
          </a:r>
          <a:endParaRPr lang="en-US" sz="2400" dirty="0"/>
        </a:p>
        <a:p>
          <a:pPr algn="just"/>
          <a:r>
            <a:rPr lang="id-ID" sz="2400" dirty="0"/>
            <a:t>2. Memberi peluang bagi calon mahasiswa untuk memilih lebih dari satu PTN lintas wilayah.</a:t>
          </a:r>
          <a:endParaRPr lang="en-US" sz="2400" dirty="0"/>
        </a:p>
      </dgm:t>
    </dgm:pt>
    <dgm:pt modelId="{845D97A3-ACF3-E24B-AAB9-780DF7325788}" type="parTrans" cxnId="{9D512B14-2377-5248-9040-B64D5B597A5E}">
      <dgm:prSet/>
      <dgm:spPr/>
      <dgm:t>
        <a:bodyPr/>
        <a:lstStyle/>
        <a:p>
          <a:endParaRPr lang="en-US"/>
        </a:p>
      </dgm:t>
    </dgm:pt>
    <dgm:pt modelId="{8643E038-E400-5A47-AAC1-825C83623CE5}" type="sibTrans" cxnId="{9D512B14-2377-5248-9040-B64D5B597A5E}">
      <dgm:prSet/>
      <dgm:spPr/>
      <dgm:t>
        <a:bodyPr/>
        <a:lstStyle/>
        <a:p>
          <a:endParaRPr lang="en-US"/>
        </a:p>
      </dgm:t>
    </dgm:pt>
    <dgm:pt modelId="{409818BE-D454-5F43-BEF9-023DC51C47D2}" type="pres">
      <dgm:prSet presAssocID="{4FA9952F-C3C2-9D42-8158-988E55E14FBC}" presName="Name0" presStyleCnt="0">
        <dgm:presLayoutVars>
          <dgm:dir/>
          <dgm:resizeHandles val="exact"/>
        </dgm:presLayoutVars>
      </dgm:prSet>
      <dgm:spPr/>
    </dgm:pt>
    <dgm:pt modelId="{C919ECA5-32DF-9943-8B7D-73DECB70CA20}" type="pres">
      <dgm:prSet presAssocID="{4FA9952F-C3C2-9D42-8158-988E55E14FBC}" presName="fgShape" presStyleLbl="fgShp" presStyleIdx="0" presStyleCnt="1" custFlipHor="1" custScaleX="19999" custScaleY="74061" custLinFactY="-228258" custLinFactNeighborX="-663" custLinFactNeighborY="-300000"/>
      <dgm:spPr/>
    </dgm:pt>
    <dgm:pt modelId="{99060A78-AF43-8A41-A783-E5936DB348E2}" type="pres">
      <dgm:prSet presAssocID="{4FA9952F-C3C2-9D42-8158-988E55E14FBC}" presName="linComp" presStyleCnt="0"/>
      <dgm:spPr/>
    </dgm:pt>
    <dgm:pt modelId="{674EC0E6-1A7A-4F45-90C2-555947090793}" type="pres">
      <dgm:prSet presAssocID="{EC76A22D-890B-FC44-AEC3-3DAE200589BC}" presName="compNode" presStyleCnt="0"/>
      <dgm:spPr/>
    </dgm:pt>
    <dgm:pt modelId="{F5B7030C-B868-1D4B-98B9-29C294D4903C}" type="pres">
      <dgm:prSet presAssocID="{EC76A22D-890B-FC44-AEC3-3DAE200589BC}" presName="bkgdShape" presStyleLbl="node1" presStyleIdx="0" presStyleCnt="2" custLinFactNeighborX="-87" custLinFactNeighborY="-3113"/>
      <dgm:spPr/>
      <dgm:t>
        <a:bodyPr/>
        <a:lstStyle/>
        <a:p>
          <a:endParaRPr lang="en-US"/>
        </a:p>
      </dgm:t>
    </dgm:pt>
    <dgm:pt modelId="{9EE61008-1225-1442-9769-988CF3BD1B74}" type="pres">
      <dgm:prSet presAssocID="{EC76A22D-890B-FC44-AEC3-3DAE200589BC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AA92AE-772B-FD45-A7A0-330FD0958409}" type="pres">
      <dgm:prSet presAssocID="{EC76A22D-890B-FC44-AEC3-3DAE200589BC}" presName="invisiNode" presStyleLbl="node1" presStyleIdx="0" presStyleCnt="2"/>
      <dgm:spPr/>
    </dgm:pt>
    <dgm:pt modelId="{686341B7-7D6D-4846-B178-6C7C4F2125CE}" type="pres">
      <dgm:prSet presAssocID="{EC76A22D-890B-FC44-AEC3-3DAE200589BC}" presName="imagNode" presStyleLbl="fgImgPlace1" presStyleIdx="0" presStyleCnt="2" custScaleX="53889" custScaleY="43877" custLinFactNeighborX="2686" custLinFactNeighborY="-4167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66AE13D-E466-8D42-A12F-00BBDA489EEE}" type="pres">
      <dgm:prSet presAssocID="{4944F6F2-8576-014F-990F-7B5B4F71EB1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8D32FD2-CE85-CF46-93BC-F9E1FF62B35A}" type="pres">
      <dgm:prSet presAssocID="{592788F3-A086-CA4B-B7A9-64848B7CBEC8}" presName="compNode" presStyleCnt="0"/>
      <dgm:spPr/>
    </dgm:pt>
    <dgm:pt modelId="{1C2AE5A3-1C12-C348-A3D9-F80096CE5CD7}" type="pres">
      <dgm:prSet presAssocID="{592788F3-A086-CA4B-B7A9-64848B7CBEC8}" presName="bkgdShape" presStyleLbl="node1" presStyleIdx="1" presStyleCnt="2" custLinFactNeighborX="87" custLinFactNeighborY="-259"/>
      <dgm:spPr/>
      <dgm:t>
        <a:bodyPr/>
        <a:lstStyle/>
        <a:p>
          <a:endParaRPr lang="en-US"/>
        </a:p>
      </dgm:t>
    </dgm:pt>
    <dgm:pt modelId="{69F3F9BE-DF7C-9342-99A2-3393F00C92CA}" type="pres">
      <dgm:prSet presAssocID="{592788F3-A086-CA4B-B7A9-64848B7CBEC8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BFBF16-0032-7841-992C-DFF5752F475C}" type="pres">
      <dgm:prSet presAssocID="{592788F3-A086-CA4B-B7A9-64848B7CBEC8}" presName="invisiNode" presStyleLbl="node1" presStyleIdx="1" presStyleCnt="2"/>
      <dgm:spPr/>
    </dgm:pt>
    <dgm:pt modelId="{D31D6187-1491-F647-A5E0-063DCF685856}" type="pres">
      <dgm:prSet presAssocID="{592788F3-A086-CA4B-B7A9-64848B7CBEC8}" presName="imagNode" presStyleLbl="fgImgPlace1" presStyleIdx="1" presStyleCnt="2" custScaleX="59141" custScaleY="47215" custLinFactNeighborX="-3118" custLinFactNeighborY="-4119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89001D29-12C6-46E7-8200-08F3CC6CB610}" type="presOf" srcId="{EC76A22D-890B-FC44-AEC3-3DAE200589BC}" destId="{9EE61008-1225-1442-9769-988CF3BD1B74}" srcOrd="1" destOrd="0" presId="urn:microsoft.com/office/officeart/2005/8/layout/hList7#10"/>
    <dgm:cxn modelId="{EFE1FDEC-7BDC-4A48-B322-76A8F45BB023}" type="presOf" srcId="{4944F6F2-8576-014F-990F-7B5B4F71EB1A}" destId="{566AE13D-E466-8D42-A12F-00BBDA489EEE}" srcOrd="0" destOrd="0" presId="urn:microsoft.com/office/officeart/2005/8/layout/hList7#10"/>
    <dgm:cxn modelId="{11940325-D784-43A4-81AF-2EB11377C089}" type="presOf" srcId="{592788F3-A086-CA4B-B7A9-64848B7CBEC8}" destId="{69F3F9BE-DF7C-9342-99A2-3393F00C92CA}" srcOrd="1" destOrd="0" presId="urn:microsoft.com/office/officeart/2005/8/layout/hList7#10"/>
    <dgm:cxn modelId="{0355FBFA-BDBE-42F5-8A68-7041AFD9ABC8}" type="presOf" srcId="{592788F3-A086-CA4B-B7A9-64848B7CBEC8}" destId="{1C2AE5A3-1C12-C348-A3D9-F80096CE5CD7}" srcOrd="0" destOrd="0" presId="urn:microsoft.com/office/officeart/2005/8/layout/hList7#10"/>
    <dgm:cxn modelId="{4CA06291-9C45-4665-A2BA-BD3C7EDFFC00}" type="presOf" srcId="{EC76A22D-890B-FC44-AEC3-3DAE200589BC}" destId="{F5B7030C-B868-1D4B-98B9-29C294D4903C}" srcOrd="0" destOrd="0" presId="urn:microsoft.com/office/officeart/2005/8/layout/hList7#10"/>
    <dgm:cxn modelId="{5ED49FA1-93AE-124F-9191-015E22F922B9}" srcId="{4FA9952F-C3C2-9D42-8158-988E55E14FBC}" destId="{EC76A22D-890B-FC44-AEC3-3DAE200589BC}" srcOrd="0" destOrd="0" parTransId="{33691896-E990-374B-881D-5E5F99CEA4B8}" sibTransId="{4944F6F2-8576-014F-990F-7B5B4F71EB1A}"/>
    <dgm:cxn modelId="{3ADFD2C4-70E3-41C1-BE2A-1EB541523744}" type="presOf" srcId="{4FA9952F-C3C2-9D42-8158-988E55E14FBC}" destId="{409818BE-D454-5F43-BEF9-023DC51C47D2}" srcOrd="0" destOrd="0" presId="urn:microsoft.com/office/officeart/2005/8/layout/hList7#10"/>
    <dgm:cxn modelId="{9D512B14-2377-5248-9040-B64D5B597A5E}" srcId="{4FA9952F-C3C2-9D42-8158-988E55E14FBC}" destId="{592788F3-A086-CA4B-B7A9-64848B7CBEC8}" srcOrd="1" destOrd="0" parTransId="{845D97A3-ACF3-E24B-AAB9-780DF7325788}" sibTransId="{8643E038-E400-5A47-AAC1-825C83623CE5}"/>
    <dgm:cxn modelId="{84B58F97-2EA3-4FCB-934C-76BF31464377}" type="presParOf" srcId="{409818BE-D454-5F43-BEF9-023DC51C47D2}" destId="{C919ECA5-32DF-9943-8B7D-73DECB70CA20}" srcOrd="0" destOrd="0" presId="urn:microsoft.com/office/officeart/2005/8/layout/hList7#10"/>
    <dgm:cxn modelId="{AB6ADE1A-5469-4807-B15B-E2DE2889419F}" type="presParOf" srcId="{409818BE-D454-5F43-BEF9-023DC51C47D2}" destId="{99060A78-AF43-8A41-A783-E5936DB348E2}" srcOrd="1" destOrd="0" presId="urn:microsoft.com/office/officeart/2005/8/layout/hList7#10"/>
    <dgm:cxn modelId="{C99E11C4-B8F0-48E7-ACBE-8C8A52C7A2EB}" type="presParOf" srcId="{99060A78-AF43-8A41-A783-E5936DB348E2}" destId="{674EC0E6-1A7A-4F45-90C2-555947090793}" srcOrd="0" destOrd="0" presId="urn:microsoft.com/office/officeart/2005/8/layout/hList7#10"/>
    <dgm:cxn modelId="{618BF235-F6CF-49AE-A946-54BAD4A5611B}" type="presParOf" srcId="{674EC0E6-1A7A-4F45-90C2-555947090793}" destId="{F5B7030C-B868-1D4B-98B9-29C294D4903C}" srcOrd="0" destOrd="0" presId="urn:microsoft.com/office/officeart/2005/8/layout/hList7#10"/>
    <dgm:cxn modelId="{4DDFBE46-B6F0-4A43-B7D0-C58283ADBFFA}" type="presParOf" srcId="{674EC0E6-1A7A-4F45-90C2-555947090793}" destId="{9EE61008-1225-1442-9769-988CF3BD1B74}" srcOrd="1" destOrd="0" presId="urn:microsoft.com/office/officeart/2005/8/layout/hList7#10"/>
    <dgm:cxn modelId="{5B7CEC5D-9FDF-401A-8E8F-5AB0FA0F08B1}" type="presParOf" srcId="{674EC0E6-1A7A-4F45-90C2-555947090793}" destId="{67AA92AE-772B-FD45-A7A0-330FD0958409}" srcOrd="2" destOrd="0" presId="urn:microsoft.com/office/officeart/2005/8/layout/hList7#10"/>
    <dgm:cxn modelId="{257E6DE9-A084-44AF-89A5-21B2CB9BC1D4}" type="presParOf" srcId="{674EC0E6-1A7A-4F45-90C2-555947090793}" destId="{686341B7-7D6D-4846-B178-6C7C4F2125CE}" srcOrd="3" destOrd="0" presId="urn:microsoft.com/office/officeart/2005/8/layout/hList7#10"/>
    <dgm:cxn modelId="{68592B51-AE47-4A6C-9FFA-10258CD0C899}" type="presParOf" srcId="{99060A78-AF43-8A41-A783-E5936DB348E2}" destId="{566AE13D-E466-8D42-A12F-00BBDA489EEE}" srcOrd="1" destOrd="0" presId="urn:microsoft.com/office/officeart/2005/8/layout/hList7#10"/>
    <dgm:cxn modelId="{5D66A25C-2186-4BD1-92CB-29A786FF923D}" type="presParOf" srcId="{99060A78-AF43-8A41-A783-E5936DB348E2}" destId="{28D32FD2-CE85-CF46-93BC-F9E1FF62B35A}" srcOrd="2" destOrd="0" presId="urn:microsoft.com/office/officeart/2005/8/layout/hList7#10"/>
    <dgm:cxn modelId="{0FA8176E-F338-4604-8CE5-CBD6DBA9FA7E}" type="presParOf" srcId="{28D32FD2-CE85-CF46-93BC-F9E1FF62B35A}" destId="{1C2AE5A3-1C12-C348-A3D9-F80096CE5CD7}" srcOrd="0" destOrd="0" presId="urn:microsoft.com/office/officeart/2005/8/layout/hList7#10"/>
    <dgm:cxn modelId="{5087FC1E-2A8D-455B-90E3-07DD9E37D0C3}" type="presParOf" srcId="{28D32FD2-CE85-CF46-93BC-F9E1FF62B35A}" destId="{69F3F9BE-DF7C-9342-99A2-3393F00C92CA}" srcOrd="1" destOrd="0" presId="urn:microsoft.com/office/officeart/2005/8/layout/hList7#10"/>
    <dgm:cxn modelId="{41489EB2-C940-4B16-9CA8-12888FF13CEC}" type="presParOf" srcId="{28D32FD2-CE85-CF46-93BC-F9E1FF62B35A}" destId="{F0BFBF16-0032-7841-992C-DFF5752F475C}" srcOrd="2" destOrd="0" presId="urn:microsoft.com/office/officeart/2005/8/layout/hList7#10"/>
    <dgm:cxn modelId="{C06E2CE2-35AA-4097-A8D8-BC3129520D24}" type="presParOf" srcId="{28D32FD2-CE85-CF46-93BC-F9E1FF62B35A}" destId="{D31D6187-1491-F647-A5E0-063DCF685856}" srcOrd="3" destOrd="0" presId="urn:microsoft.com/office/officeart/2005/8/layout/hList7#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7AD6D9-84E2-CC4F-BDAF-22A4564B7305}" type="doc">
      <dgm:prSet loTypeId="urn:microsoft.com/office/officeart/2005/8/layout/vList5" loCatId="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5F37DB0-789A-D343-9206-7D9F5EE948E8}">
      <dgm:prSet phldrT="[Text]" custT="1"/>
      <dgm:spPr>
        <a:solidFill>
          <a:srgbClr val="843C0C"/>
        </a:solidFill>
      </dgm:spPr>
      <dgm:t>
        <a:bodyPr/>
        <a:lstStyle/>
        <a:p>
          <a:r>
            <a:rPr lang="en-US" sz="3200" b="1" dirty="0">
              <a:solidFill>
                <a:srgbClr val="000000"/>
              </a:solidFill>
            </a:rPr>
            <a:t>SNMPTN</a:t>
          </a:r>
        </a:p>
        <a:p>
          <a:r>
            <a:rPr lang="en-US" sz="1800" b="1" u="sng" dirty="0">
              <a:solidFill>
                <a:schemeClr val="bg1"/>
              </a:solidFill>
            </a:rPr>
            <a:t>MINIMAL 30 %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dirty="0" err="1">
              <a:solidFill>
                <a:schemeClr val="bg1"/>
              </a:solidFill>
            </a:rPr>
            <a:t>kuota</a:t>
          </a:r>
          <a:r>
            <a:rPr lang="en-US" sz="1800" dirty="0">
              <a:solidFill>
                <a:schemeClr val="bg1"/>
              </a:solidFill>
            </a:rPr>
            <a:t> </a:t>
          </a:r>
          <a:r>
            <a:rPr lang="en-US" sz="1800" dirty="0" err="1">
              <a:solidFill>
                <a:schemeClr val="bg1"/>
              </a:solidFill>
            </a:rPr>
            <a:t>daya</a:t>
          </a:r>
          <a:r>
            <a:rPr lang="en-US" sz="1800" dirty="0">
              <a:solidFill>
                <a:schemeClr val="bg1"/>
              </a:solidFill>
            </a:rPr>
            <a:t> </a:t>
          </a:r>
          <a:r>
            <a:rPr lang="en-US" sz="1800" dirty="0" err="1">
              <a:solidFill>
                <a:schemeClr val="bg1"/>
              </a:solidFill>
            </a:rPr>
            <a:t>tampung</a:t>
          </a:r>
          <a:r>
            <a:rPr lang="en-US" sz="1800" dirty="0">
              <a:solidFill>
                <a:schemeClr val="bg1"/>
              </a:solidFill>
            </a:rPr>
            <a:t> </a:t>
          </a:r>
          <a:r>
            <a:rPr lang="en-US" sz="1800" dirty="0" err="1">
              <a:solidFill>
                <a:schemeClr val="bg1"/>
              </a:solidFill>
            </a:rPr>
            <a:t>setiap</a:t>
          </a:r>
          <a:r>
            <a:rPr lang="en-US" sz="1800" dirty="0">
              <a:solidFill>
                <a:schemeClr val="bg1"/>
              </a:solidFill>
            </a:rPr>
            <a:t> </a:t>
          </a:r>
          <a:r>
            <a:rPr lang="en-US" sz="1800" dirty="0" err="1">
              <a:solidFill>
                <a:schemeClr val="bg1"/>
              </a:solidFill>
            </a:rPr>
            <a:t>prodi</a:t>
          </a:r>
          <a:r>
            <a:rPr lang="en-US" sz="1800" dirty="0">
              <a:solidFill>
                <a:schemeClr val="bg1"/>
              </a:solidFill>
            </a:rPr>
            <a:t> di PTN</a:t>
          </a:r>
        </a:p>
      </dgm:t>
    </dgm:pt>
    <dgm:pt modelId="{B355E1EA-195C-CD45-8723-62D0E9784078}" type="parTrans" cxnId="{DA27D4E0-76CF-374E-B38D-4E92640DF2B0}">
      <dgm:prSet/>
      <dgm:spPr/>
      <dgm:t>
        <a:bodyPr/>
        <a:lstStyle/>
        <a:p>
          <a:endParaRPr lang="en-US"/>
        </a:p>
      </dgm:t>
    </dgm:pt>
    <dgm:pt modelId="{2C8CBB1B-9CBF-AD4B-8E46-D1D18FC9B6D4}" type="sibTrans" cxnId="{DA27D4E0-76CF-374E-B38D-4E92640DF2B0}">
      <dgm:prSet/>
      <dgm:spPr/>
      <dgm:t>
        <a:bodyPr/>
        <a:lstStyle/>
        <a:p>
          <a:endParaRPr lang="en-US"/>
        </a:p>
      </dgm:t>
    </dgm:pt>
    <dgm:pt modelId="{E9BF18B7-AAEB-5244-A8F6-C94BA2A4EAA2}">
      <dgm:prSet phldrT="[Text]" custT="1"/>
      <dgm:spPr/>
      <dgm:t>
        <a:bodyPr/>
        <a:lstStyle/>
        <a:p>
          <a:r>
            <a:rPr lang="en-US" sz="1600" b="1" dirty="0" err="1"/>
            <a:t>Persyaratan</a:t>
          </a:r>
          <a:r>
            <a:rPr lang="en-US" sz="1600" b="1" dirty="0"/>
            <a:t> </a:t>
          </a:r>
          <a:r>
            <a:rPr lang="en-US" sz="1600" b="1" dirty="0" err="1"/>
            <a:t>sekolah</a:t>
          </a:r>
          <a:r>
            <a:rPr lang="en-US" sz="1600" b="1" dirty="0"/>
            <a:t> ; </a:t>
          </a:r>
        </a:p>
      </dgm:t>
    </dgm:pt>
    <dgm:pt modelId="{B9A99E8C-CE22-9246-B31D-10ABA798E169}" type="parTrans" cxnId="{66E1C4B7-70AF-6946-9977-51C9E7803628}">
      <dgm:prSet/>
      <dgm:spPr/>
      <dgm:t>
        <a:bodyPr/>
        <a:lstStyle/>
        <a:p>
          <a:endParaRPr lang="en-US"/>
        </a:p>
      </dgm:t>
    </dgm:pt>
    <dgm:pt modelId="{0EC0B0B0-6086-3C42-8BDF-77C4A2AADBC0}" type="sibTrans" cxnId="{66E1C4B7-70AF-6946-9977-51C9E7803628}">
      <dgm:prSet/>
      <dgm:spPr/>
      <dgm:t>
        <a:bodyPr/>
        <a:lstStyle/>
        <a:p>
          <a:endParaRPr lang="en-US"/>
        </a:p>
      </dgm:t>
    </dgm:pt>
    <dgm:pt modelId="{A222B1E5-F87F-6948-9D29-E70FBC4B63A0}">
      <dgm:prSet phldrT="[Text]" custT="1"/>
      <dgm:spPr>
        <a:solidFill>
          <a:srgbClr val="008000"/>
        </a:solidFill>
      </dgm:spPr>
      <dgm:t>
        <a:bodyPr/>
        <a:lstStyle/>
        <a:p>
          <a:r>
            <a:rPr lang="en-US" sz="3200" b="1" dirty="0">
              <a:solidFill>
                <a:schemeClr val="tx1"/>
              </a:solidFill>
            </a:rPr>
            <a:t>SBMPTN</a:t>
          </a:r>
        </a:p>
        <a:p>
          <a:r>
            <a:rPr lang="en-US" sz="1800" b="1" u="sng" dirty="0">
              <a:solidFill>
                <a:srgbClr val="FFFFFF"/>
              </a:solidFill>
            </a:rPr>
            <a:t>MINIMAL 30 %</a:t>
          </a:r>
          <a:r>
            <a:rPr lang="en-US" sz="1800" dirty="0">
              <a:solidFill>
                <a:srgbClr val="FFFFFF"/>
              </a:solidFill>
            </a:rPr>
            <a:t> </a:t>
          </a:r>
          <a:r>
            <a:rPr lang="en-US" sz="1800" dirty="0" err="1">
              <a:solidFill>
                <a:srgbClr val="FFFFFF"/>
              </a:solidFill>
            </a:rPr>
            <a:t>kuota</a:t>
          </a:r>
          <a:r>
            <a:rPr lang="en-US" sz="1800" dirty="0">
              <a:solidFill>
                <a:srgbClr val="FFFFFF"/>
              </a:solidFill>
            </a:rPr>
            <a:t> </a:t>
          </a:r>
          <a:r>
            <a:rPr lang="en-US" sz="1800" dirty="0" err="1">
              <a:solidFill>
                <a:srgbClr val="FFFFFF"/>
              </a:solidFill>
            </a:rPr>
            <a:t>daya</a:t>
          </a:r>
          <a:r>
            <a:rPr lang="en-US" sz="1800" dirty="0">
              <a:solidFill>
                <a:srgbClr val="FFFFFF"/>
              </a:solidFill>
            </a:rPr>
            <a:t> </a:t>
          </a:r>
          <a:r>
            <a:rPr lang="en-US" sz="1800" dirty="0" err="1">
              <a:solidFill>
                <a:srgbClr val="FFFFFF"/>
              </a:solidFill>
            </a:rPr>
            <a:t>tmpung</a:t>
          </a:r>
          <a:r>
            <a:rPr lang="en-US" sz="1800" dirty="0">
              <a:solidFill>
                <a:srgbClr val="FFFFFF"/>
              </a:solidFill>
            </a:rPr>
            <a:t> </a:t>
          </a:r>
          <a:r>
            <a:rPr lang="en-US" sz="1800" dirty="0" err="1">
              <a:solidFill>
                <a:srgbClr val="FFFFFF"/>
              </a:solidFill>
            </a:rPr>
            <a:t>setiap</a:t>
          </a:r>
          <a:r>
            <a:rPr lang="en-US" sz="1800" dirty="0">
              <a:solidFill>
                <a:srgbClr val="FFFFFF"/>
              </a:solidFill>
            </a:rPr>
            <a:t> </a:t>
          </a:r>
          <a:r>
            <a:rPr lang="en-US" sz="1800" dirty="0" err="1">
              <a:solidFill>
                <a:srgbClr val="FFFFFF"/>
              </a:solidFill>
            </a:rPr>
            <a:t>prodi</a:t>
          </a:r>
          <a:r>
            <a:rPr lang="en-US" sz="1800" dirty="0">
              <a:solidFill>
                <a:srgbClr val="FFFFFF"/>
              </a:solidFill>
            </a:rPr>
            <a:t> di PTN</a:t>
          </a:r>
        </a:p>
      </dgm:t>
    </dgm:pt>
    <dgm:pt modelId="{6570E2B7-243F-E349-8939-662669EB3418}" type="parTrans" cxnId="{6810553D-41DE-3B43-8D7F-038394DC537B}">
      <dgm:prSet/>
      <dgm:spPr/>
      <dgm:t>
        <a:bodyPr/>
        <a:lstStyle/>
        <a:p>
          <a:endParaRPr lang="en-US"/>
        </a:p>
      </dgm:t>
    </dgm:pt>
    <dgm:pt modelId="{52347B82-7AB8-EA4B-BAAC-702442BF5179}" type="sibTrans" cxnId="{6810553D-41DE-3B43-8D7F-038394DC537B}">
      <dgm:prSet/>
      <dgm:spPr/>
      <dgm:t>
        <a:bodyPr/>
        <a:lstStyle/>
        <a:p>
          <a:endParaRPr lang="en-US"/>
        </a:p>
      </dgm:t>
    </dgm:pt>
    <dgm:pt modelId="{BE73B234-E87F-3C44-B1FD-836A41156751}">
      <dgm:prSet phldrT="[Text]"/>
      <dgm:spPr/>
      <dgm:t>
        <a:bodyPr/>
        <a:lstStyle/>
        <a:p>
          <a:r>
            <a:rPr lang="en-US" dirty="0" err="1"/>
            <a:t>Berdasarkan</a:t>
          </a:r>
          <a:r>
            <a:rPr lang="en-US" dirty="0"/>
            <a:t> </a:t>
          </a:r>
          <a:r>
            <a:rPr lang="en-US" b="1" dirty="0"/>
            <a:t>UJIAN TERTULIS</a:t>
          </a:r>
          <a:r>
            <a:rPr lang="en-US" dirty="0"/>
            <a:t> </a:t>
          </a:r>
          <a:r>
            <a:rPr lang="en-US" strike="noStrike" dirty="0" err="1">
              <a:solidFill>
                <a:schemeClr val="tx1"/>
              </a:solidFill>
            </a:rPr>
            <a:t>atau</a:t>
          </a:r>
          <a:r>
            <a:rPr lang="en-US" strike="noStrike" dirty="0">
              <a:solidFill>
                <a:schemeClr val="tx1"/>
              </a:solidFill>
            </a:rPr>
            <a:t> </a:t>
          </a:r>
          <a:r>
            <a:rPr lang="en-US" strike="noStrike" dirty="0" err="1">
              <a:solidFill>
                <a:schemeClr val="tx1"/>
              </a:solidFill>
            </a:rPr>
            <a:t>kombinasi</a:t>
          </a:r>
          <a:r>
            <a:rPr lang="en-US" strike="noStrike" dirty="0">
              <a:solidFill>
                <a:schemeClr val="tx1"/>
              </a:solidFill>
            </a:rPr>
            <a:t> </a:t>
          </a:r>
          <a:r>
            <a:rPr lang="en-US" strike="noStrike" dirty="0" err="1">
              <a:solidFill>
                <a:schemeClr val="tx1"/>
              </a:solidFill>
            </a:rPr>
            <a:t>hasil</a:t>
          </a:r>
          <a:r>
            <a:rPr lang="en-US" strike="noStrike" dirty="0">
              <a:solidFill>
                <a:schemeClr val="tx1"/>
              </a:solidFill>
            </a:rPr>
            <a:t> </a:t>
          </a:r>
          <a:r>
            <a:rPr lang="en-US" b="1" strike="noStrike" dirty="0">
              <a:solidFill>
                <a:schemeClr val="tx1"/>
              </a:solidFill>
            </a:rPr>
            <a:t>UJIAN TERTULIS DAN UJIAN KETERAMPILAN</a:t>
          </a:r>
        </a:p>
      </dgm:t>
    </dgm:pt>
    <dgm:pt modelId="{1CF4748B-EB0C-884A-87D5-4850DE777942}" type="parTrans" cxnId="{3100E152-9DCA-5B4D-8A50-0170F9D2609A}">
      <dgm:prSet/>
      <dgm:spPr/>
      <dgm:t>
        <a:bodyPr/>
        <a:lstStyle/>
        <a:p>
          <a:endParaRPr lang="en-US"/>
        </a:p>
      </dgm:t>
    </dgm:pt>
    <dgm:pt modelId="{BD1E33E8-285F-2E45-98D4-79357391B9AC}" type="sibTrans" cxnId="{3100E152-9DCA-5B4D-8A50-0170F9D2609A}">
      <dgm:prSet/>
      <dgm:spPr/>
      <dgm:t>
        <a:bodyPr/>
        <a:lstStyle/>
        <a:p>
          <a:endParaRPr lang="en-US"/>
        </a:p>
      </dgm:t>
    </dgm:pt>
    <dgm:pt modelId="{917B8322-99A9-0844-BBB2-0379638C2591}">
      <dgm:prSet phldrT="[Text]"/>
      <dgm:spPr/>
      <dgm:t>
        <a:bodyPr/>
        <a:lstStyle/>
        <a:p>
          <a:r>
            <a:rPr lang="en-US" dirty="0" err="1"/>
            <a:t>Bentuk</a:t>
          </a:r>
          <a:r>
            <a:rPr lang="en-US" dirty="0"/>
            <a:t> </a:t>
          </a:r>
          <a:r>
            <a:rPr lang="en-US" b="1" dirty="0"/>
            <a:t>UJIAN TERTULIS</a:t>
          </a:r>
          <a:r>
            <a:rPr lang="en-US" dirty="0"/>
            <a:t> </a:t>
          </a:r>
          <a:r>
            <a:rPr lang="en-US" dirty="0" err="1"/>
            <a:t>melalui</a:t>
          </a:r>
          <a:r>
            <a:rPr lang="en-US" dirty="0"/>
            <a:t> </a:t>
          </a:r>
          <a:r>
            <a:rPr lang="en-US" b="1" dirty="0"/>
            <a:t>CBT </a:t>
          </a:r>
          <a:r>
            <a:rPr lang="en-US" b="1" dirty="0" err="1"/>
            <a:t>atau</a:t>
          </a:r>
          <a:r>
            <a:rPr lang="en-US" b="1" dirty="0"/>
            <a:t> PBT</a:t>
          </a:r>
        </a:p>
      </dgm:t>
    </dgm:pt>
    <dgm:pt modelId="{D673C307-8D52-904C-8A37-D7717842A27D}" type="parTrans" cxnId="{01D9EACE-EECC-BE48-B29F-CB9C0216A5EC}">
      <dgm:prSet/>
      <dgm:spPr/>
      <dgm:t>
        <a:bodyPr/>
        <a:lstStyle/>
        <a:p>
          <a:endParaRPr lang="en-US"/>
        </a:p>
      </dgm:t>
    </dgm:pt>
    <dgm:pt modelId="{C8AB615A-55DB-E64A-B7A3-83C35101E3E7}" type="sibTrans" cxnId="{01D9EACE-EECC-BE48-B29F-CB9C0216A5EC}">
      <dgm:prSet/>
      <dgm:spPr/>
      <dgm:t>
        <a:bodyPr/>
        <a:lstStyle/>
        <a:p>
          <a:endParaRPr lang="en-US"/>
        </a:p>
      </dgm:t>
    </dgm:pt>
    <dgm:pt modelId="{33014BE1-C303-644E-B5D8-0868A6FBEBAC}">
      <dgm:prSet phldrT="[Text]" custT="1"/>
      <dgm:spPr/>
      <dgm:t>
        <a:bodyPr/>
        <a:lstStyle/>
        <a:p>
          <a:r>
            <a:rPr lang="en-US" sz="2800" b="1" dirty="0">
              <a:solidFill>
                <a:schemeClr val="tx1"/>
              </a:solidFill>
            </a:rPr>
            <a:t>SELEKSI MANDIRI PTN</a:t>
          </a:r>
          <a:endParaRPr lang="en-US" sz="1800" b="1" dirty="0">
            <a:solidFill>
              <a:schemeClr val="tx1"/>
            </a:solidFill>
          </a:endParaRPr>
        </a:p>
        <a:p>
          <a:r>
            <a:rPr lang="en-US" sz="1800" b="1" u="sng" dirty="0">
              <a:solidFill>
                <a:srgbClr val="FFFFFF"/>
              </a:solidFill>
            </a:rPr>
            <a:t>MAKSIMAL 30 %</a:t>
          </a:r>
          <a:r>
            <a:rPr lang="en-US" sz="1800" dirty="0">
              <a:solidFill>
                <a:srgbClr val="FFFFFF"/>
              </a:solidFill>
            </a:rPr>
            <a:t> </a:t>
          </a:r>
          <a:r>
            <a:rPr lang="en-US" sz="1800" dirty="0" err="1">
              <a:solidFill>
                <a:srgbClr val="FFFFFF"/>
              </a:solidFill>
            </a:rPr>
            <a:t>daya</a:t>
          </a:r>
          <a:r>
            <a:rPr lang="en-US" sz="1800" dirty="0">
              <a:solidFill>
                <a:srgbClr val="FFFFFF"/>
              </a:solidFill>
            </a:rPr>
            <a:t> </a:t>
          </a:r>
          <a:r>
            <a:rPr lang="en-US" sz="1800" dirty="0" err="1"/>
            <a:t>tampung</a:t>
          </a:r>
          <a:r>
            <a:rPr lang="en-US" sz="1800" dirty="0"/>
            <a:t> </a:t>
          </a:r>
          <a:r>
            <a:rPr lang="en-US" sz="1800" dirty="0" err="1"/>
            <a:t>setiap</a:t>
          </a:r>
          <a:r>
            <a:rPr lang="en-US" sz="1800" dirty="0"/>
            <a:t> </a:t>
          </a:r>
          <a:r>
            <a:rPr lang="en-US" sz="1800" dirty="0" err="1"/>
            <a:t>prodi</a:t>
          </a:r>
          <a:r>
            <a:rPr lang="en-US" sz="1800" dirty="0"/>
            <a:t> di PTN</a:t>
          </a:r>
          <a:endParaRPr lang="en-US" sz="1800" b="1" dirty="0"/>
        </a:p>
      </dgm:t>
    </dgm:pt>
    <dgm:pt modelId="{5D6669A7-B9E4-9D46-8D59-5415C92D7C4B}" type="parTrans" cxnId="{C5237CE7-56FA-DA44-87C8-356CBAD9CA05}">
      <dgm:prSet/>
      <dgm:spPr/>
      <dgm:t>
        <a:bodyPr/>
        <a:lstStyle/>
        <a:p>
          <a:endParaRPr lang="en-US"/>
        </a:p>
      </dgm:t>
    </dgm:pt>
    <dgm:pt modelId="{966E85BD-272E-3F49-B5BA-78362855844B}" type="sibTrans" cxnId="{C5237CE7-56FA-DA44-87C8-356CBAD9CA05}">
      <dgm:prSet/>
      <dgm:spPr/>
      <dgm:t>
        <a:bodyPr/>
        <a:lstStyle/>
        <a:p>
          <a:endParaRPr lang="en-US"/>
        </a:p>
      </dgm:t>
    </dgm:pt>
    <dgm:pt modelId="{04ED6F39-63C2-564A-BC80-2F64535AE947}">
      <dgm:prSet phldrT="[Text]"/>
      <dgm:spPr/>
      <dgm:t>
        <a:bodyPr/>
        <a:lstStyle/>
        <a:p>
          <a:r>
            <a:rPr lang="en-US" dirty="0" err="1"/>
            <a:t>Dilaksanakan</a:t>
          </a:r>
          <a:r>
            <a:rPr lang="en-US" dirty="0"/>
            <a:t> </a:t>
          </a:r>
          <a:r>
            <a:rPr lang="en-US" dirty="0" err="1"/>
            <a:t>sendiri</a:t>
          </a:r>
          <a:r>
            <a:rPr lang="en-US" dirty="0"/>
            <a:t> </a:t>
          </a:r>
          <a:r>
            <a:rPr lang="en-US" dirty="0" err="1"/>
            <a:t>oleh</a:t>
          </a:r>
          <a:r>
            <a:rPr lang="en-US" dirty="0"/>
            <a:t> PTN </a:t>
          </a:r>
        </a:p>
      </dgm:t>
    </dgm:pt>
    <dgm:pt modelId="{51BDC80E-B932-934B-96D2-B4329C7673A5}" type="parTrans" cxnId="{AFC10D89-E5E7-AE48-ABEA-19EC6EB76DF6}">
      <dgm:prSet/>
      <dgm:spPr/>
      <dgm:t>
        <a:bodyPr/>
        <a:lstStyle/>
        <a:p>
          <a:endParaRPr lang="en-US"/>
        </a:p>
      </dgm:t>
    </dgm:pt>
    <dgm:pt modelId="{3B18FEE7-14AA-0442-963E-C73F67263C26}" type="sibTrans" cxnId="{AFC10D89-E5E7-AE48-ABEA-19EC6EB76DF6}">
      <dgm:prSet/>
      <dgm:spPr/>
      <dgm:t>
        <a:bodyPr/>
        <a:lstStyle/>
        <a:p>
          <a:endParaRPr lang="en-US"/>
        </a:p>
      </dgm:t>
    </dgm:pt>
    <dgm:pt modelId="{CC858FD0-A66F-3F4C-A525-86B93490D83C}">
      <dgm:prSet phldrT="[Text]" custT="1"/>
      <dgm:spPr/>
      <dgm:t>
        <a:bodyPr/>
        <a:lstStyle/>
        <a:p>
          <a:r>
            <a:rPr lang="en-US" sz="1600" dirty="0" err="1"/>
            <a:t>Berdasarkan</a:t>
          </a:r>
          <a:r>
            <a:rPr lang="en-US" sz="1600" dirty="0"/>
            <a:t> </a:t>
          </a:r>
          <a:r>
            <a:rPr lang="en-US" sz="1600" b="1" dirty="0"/>
            <a:t>HASIL PENELUSURAN PRESTASI DAN PORTOFOLIO AKADEMIK</a:t>
          </a:r>
        </a:p>
      </dgm:t>
    </dgm:pt>
    <dgm:pt modelId="{4AB9C438-E9A7-9740-8880-A8EF7F93C0F9}" type="parTrans" cxnId="{3AB58055-F690-314B-B7F0-16FD2A9FD94E}">
      <dgm:prSet/>
      <dgm:spPr/>
      <dgm:t>
        <a:bodyPr/>
        <a:lstStyle/>
        <a:p>
          <a:endParaRPr lang="en-US"/>
        </a:p>
      </dgm:t>
    </dgm:pt>
    <dgm:pt modelId="{49FC9953-2DA4-EB4A-BD72-38E98EDC3379}" type="sibTrans" cxnId="{3AB58055-F690-314B-B7F0-16FD2A9FD94E}">
      <dgm:prSet/>
      <dgm:spPr/>
      <dgm:t>
        <a:bodyPr/>
        <a:lstStyle/>
        <a:p>
          <a:endParaRPr lang="en-US"/>
        </a:p>
      </dgm:t>
    </dgm:pt>
    <dgm:pt modelId="{9590CC50-EE7E-C040-8FBE-28C8B6920253}">
      <dgm:prSet custT="1"/>
      <dgm:spPr/>
      <dgm:t>
        <a:bodyPr/>
        <a:lstStyle/>
        <a:p>
          <a:r>
            <a:rPr lang="en-US" sz="1600" b="1" dirty="0" err="1">
              <a:solidFill>
                <a:srgbClr val="0000FF"/>
              </a:solidFill>
            </a:rPr>
            <a:t>Akerditasi</a:t>
          </a:r>
          <a:r>
            <a:rPr lang="en-US" sz="1600" b="1" dirty="0">
              <a:solidFill>
                <a:srgbClr val="0000FF"/>
              </a:solidFill>
            </a:rPr>
            <a:t> B : </a:t>
          </a:r>
          <a:r>
            <a:rPr lang="en-US" sz="1600" b="1" dirty="0">
              <a:solidFill>
                <a:srgbClr val="000000"/>
              </a:solidFill>
            </a:rPr>
            <a:t>30 %</a:t>
          </a:r>
          <a:r>
            <a:rPr lang="en-US" sz="1600" b="1" dirty="0">
              <a:solidFill>
                <a:srgbClr val="0000FF"/>
              </a:solidFill>
            </a:rPr>
            <a:t> </a:t>
          </a:r>
          <a:r>
            <a:rPr lang="en-US" sz="1600" b="1" dirty="0" err="1">
              <a:solidFill>
                <a:srgbClr val="0000FF"/>
              </a:solidFill>
            </a:rPr>
            <a:t>terbaik</a:t>
          </a:r>
          <a:r>
            <a:rPr lang="en-US" sz="1600" b="1" dirty="0">
              <a:solidFill>
                <a:srgbClr val="0000FF"/>
              </a:solidFill>
            </a:rPr>
            <a:t> di </a:t>
          </a:r>
          <a:r>
            <a:rPr lang="en-US" sz="1600" b="1" dirty="0" err="1">
              <a:solidFill>
                <a:srgbClr val="0000FF"/>
              </a:solidFill>
            </a:rPr>
            <a:t>sekolahnya</a:t>
          </a:r>
          <a:r>
            <a:rPr lang="en-US" sz="1600" b="1" dirty="0">
              <a:solidFill>
                <a:srgbClr val="0000FF"/>
              </a:solidFill>
            </a:rPr>
            <a:t>;</a:t>
          </a:r>
        </a:p>
      </dgm:t>
    </dgm:pt>
    <dgm:pt modelId="{F5BB03B6-5D06-0A41-B0AF-AFDE5EDDBDED}" type="parTrans" cxnId="{F64E1C6E-0AD5-0749-8022-797FD0964210}">
      <dgm:prSet/>
      <dgm:spPr/>
      <dgm:t>
        <a:bodyPr/>
        <a:lstStyle/>
        <a:p>
          <a:endParaRPr lang="en-US"/>
        </a:p>
      </dgm:t>
    </dgm:pt>
    <dgm:pt modelId="{C06EFFFE-03F9-764C-A830-33BB96B3196D}" type="sibTrans" cxnId="{F64E1C6E-0AD5-0749-8022-797FD0964210}">
      <dgm:prSet/>
      <dgm:spPr/>
      <dgm:t>
        <a:bodyPr/>
        <a:lstStyle/>
        <a:p>
          <a:endParaRPr lang="en-US"/>
        </a:p>
      </dgm:t>
    </dgm:pt>
    <dgm:pt modelId="{B4D7E63D-6460-FB4B-B90C-1A6DA7628394}">
      <dgm:prSet custT="1"/>
      <dgm:spPr/>
      <dgm:t>
        <a:bodyPr/>
        <a:lstStyle/>
        <a:p>
          <a:r>
            <a:rPr lang="en-US" sz="1600" b="1" dirty="0" err="1">
              <a:solidFill>
                <a:srgbClr val="0000FF"/>
              </a:solidFill>
            </a:rPr>
            <a:t>Akreditasi</a:t>
          </a:r>
          <a:r>
            <a:rPr lang="en-US" sz="1600" b="1" dirty="0">
              <a:solidFill>
                <a:srgbClr val="0000FF"/>
              </a:solidFill>
            </a:rPr>
            <a:t> C : </a:t>
          </a:r>
          <a:r>
            <a:rPr lang="en-US" sz="1600" b="1" dirty="0">
              <a:solidFill>
                <a:srgbClr val="000000"/>
              </a:solidFill>
            </a:rPr>
            <a:t>10%</a:t>
          </a:r>
          <a:r>
            <a:rPr lang="en-US" sz="1600" b="1" dirty="0">
              <a:solidFill>
                <a:srgbClr val="0000FF"/>
              </a:solidFill>
            </a:rPr>
            <a:t> </a:t>
          </a:r>
          <a:r>
            <a:rPr lang="en-US" sz="1600" b="1" dirty="0" err="1">
              <a:solidFill>
                <a:srgbClr val="0000FF"/>
              </a:solidFill>
            </a:rPr>
            <a:t>terbaik</a:t>
          </a:r>
          <a:r>
            <a:rPr lang="en-US" sz="1600" b="1" dirty="0">
              <a:solidFill>
                <a:srgbClr val="0000FF"/>
              </a:solidFill>
            </a:rPr>
            <a:t> di </a:t>
          </a:r>
          <a:r>
            <a:rPr lang="en-US" sz="1600" b="1" dirty="0" err="1">
              <a:solidFill>
                <a:srgbClr val="0000FF"/>
              </a:solidFill>
            </a:rPr>
            <a:t>sekolahnya</a:t>
          </a:r>
          <a:r>
            <a:rPr lang="en-US" sz="1600" b="1" dirty="0">
              <a:solidFill>
                <a:srgbClr val="0000FF"/>
              </a:solidFill>
            </a:rPr>
            <a:t>;</a:t>
          </a:r>
        </a:p>
      </dgm:t>
    </dgm:pt>
    <dgm:pt modelId="{3600A751-F24C-4443-9F23-7DDDDB80866F}" type="parTrans" cxnId="{3EDB3F80-3679-B340-B57B-76F10C1E9210}">
      <dgm:prSet/>
      <dgm:spPr/>
      <dgm:t>
        <a:bodyPr/>
        <a:lstStyle/>
        <a:p>
          <a:endParaRPr lang="en-US"/>
        </a:p>
      </dgm:t>
    </dgm:pt>
    <dgm:pt modelId="{33787D32-E496-5949-A712-BEA5A6B802E7}" type="sibTrans" cxnId="{3EDB3F80-3679-B340-B57B-76F10C1E9210}">
      <dgm:prSet/>
      <dgm:spPr/>
      <dgm:t>
        <a:bodyPr/>
        <a:lstStyle/>
        <a:p>
          <a:endParaRPr lang="en-US"/>
        </a:p>
      </dgm:t>
    </dgm:pt>
    <dgm:pt modelId="{BEA16CDB-E208-D14F-9B2F-0CDE98D2C75A}">
      <dgm:prSet custT="1"/>
      <dgm:spPr/>
      <dgm:t>
        <a:bodyPr/>
        <a:lstStyle/>
        <a:p>
          <a:r>
            <a:rPr lang="en-US" sz="1600" b="1" dirty="0" err="1">
              <a:solidFill>
                <a:srgbClr val="0000FF"/>
              </a:solidFill>
            </a:rPr>
            <a:t>Akreditasi</a:t>
          </a:r>
          <a:r>
            <a:rPr lang="en-US" sz="1600" b="1" dirty="0">
              <a:solidFill>
                <a:srgbClr val="0000FF"/>
              </a:solidFill>
            </a:rPr>
            <a:t> </a:t>
          </a:r>
          <a:r>
            <a:rPr lang="en-US" sz="1600" b="1" dirty="0" err="1">
              <a:solidFill>
                <a:srgbClr val="0000FF"/>
              </a:solidFill>
            </a:rPr>
            <a:t>lainnya</a:t>
          </a:r>
          <a:r>
            <a:rPr lang="en-US" sz="1600" b="1" dirty="0">
              <a:solidFill>
                <a:srgbClr val="0000FF"/>
              </a:solidFill>
            </a:rPr>
            <a:t> : </a:t>
          </a:r>
          <a:r>
            <a:rPr lang="en-US" sz="1600" b="1" dirty="0">
              <a:solidFill>
                <a:srgbClr val="000000"/>
              </a:solidFill>
              <a:sym typeface="Wingdings"/>
            </a:rPr>
            <a:t> 5%</a:t>
          </a:r>
          <a:r>
            <a:rPr lang="en-US" sz="1600" b="1" dirty="0">
              <a:solidFill>
                <a:srgbClr val="0000FF"/>
              </a:solidFill>
              <a:sym typeface="Wingdings"/>
            </a:rPr>
            <a:t> </a:t>
          </a:r>
          <a:r>
            <a:rPr lang="en-US" sz="1600" b="1" dirty="0">
              <a:solidFill>
                <a:srgbClr val="0000FF"/>
              </a:solidFill>
            </a:rPr>
            <a:t> </a:t>
          </a:r>
          <a:r>
            <a:rPr lang="en-US" sz="1600" b="1" dirty="0" err="1">
              <a:solidFill>
                <a:srgbClr val="0000FF"/>
              </a:solidFill>
            </a:rPr>
            <a:t>terbaik</a:t>
          </a:r>
          <a:r>
            <a:rPr lang="en-US" sz="1600" b="1" dirty="0">
              <a:solidFill>
                <a:srgbClr val="0000FF"/>
              </a:solidFill>
            </a:rPr>
            <a:t> di </a:t>
          </a:r>
          <a:r>
            <a:rPr lang="en-US" sz="1600" b="1" dirty="0" err="1">
              <a:solidFill>
                <a:srgbClr val="0000FF"/>
              </a:solidFill>
            </a:rPr>
            <a:t>sekolahnya</a:t>
          </a:r>
          <a:endParaRPr lang="en-US" sz="1600" b="1" dirty="0">
            <a:solidFill>
              <a:srgbClr val="0000FF"/>
            </a:solidFill>
          </a:endParaRPr>
        </a:p>
      </dgm:t>
    </dgm:pt>
    <dgm:pt modelId="{FA574A6B-FBC8-F84E-91DE-A7C5CBE4DD12}" type="parTrans" cxnId="{27393AE2-675A-EB43-8C02-5FC68EC65A23}">
      <dgm:prSet/>
      <dgm:spPr/>
      <dgm:t>
        <a:bodyPr/>
        <a:lstStyle/>
        <a:p>
          <a:endParaRPr lang="en-US"/>
        </a:p>
      </dgm:t>
    </dgm:pt>
    <dgm:pt modelId="{D48C281A-18BE-0A4A-A0D0-B0C7EDC4935E}" type="sibTrans" cxnId="{27393AE2-675A-EB43-8C02-5FC68EC65A23}">
      <dgm:prSet/>
      <dgm:spPr/>
      <dgm:t>
        <a:bodyPr/>
        <a:lstStyle/>
        <a:p>
          <a:endParaRPr lang="en-US"/>
        </a:p>
      </dgm:t>
    </dgm:pt>
    <dgm:pt modelId="{3EB8BBF9-E20C-5E48-802E-723A74311D4D}">
      <dgm:prSet phldrT="[Text]" custT="1"/>
      <dgm:spPr/>
      <dgm:t>
        <a:bodyPr/>
        <a:lstStyle/>
        <a:p>
          <a:r>
            <a:rPr lang="en-US" sz="1600" b="1" dirty="0" err="1">
              <a:solidFill>
                <a:srgbClr val="0000FF"/>
              </a:solidFill>
            </a:rPr>
            <a:t>Akreditasi</a:t>
          </a:r>
          <a:r>
            <a:rPr lang="en-US" sz="1600" b="1" dirty="0">
              <a:solidFill>
                <a:srgbClr val="0000FF"/>
              </a:solidFill>
            </a:rPr>
            <a:t> A : </a:t>
          </a:r>
          <a:r>
            <a:rPr lang="en-US" sz="1600" b="1" dirty="0">
              <a:solidFill>
                <a:srgbClr val="000000"/>
              </a:solidFill>
            </a:rPr>
            <a:t>50 %</a:t>
          </a:r>
          <a:r>
            <a:rPr lang="en-US" sz="1600" b="1" dirty="0">
              <a:solidFill>
                <a:srgbClr val="0000FF"/>
              </a:solidFill>
            </a:rPr>
            <a:t> </a:t>
          </a:r>
          <a:r>
            <a:rPr lang="en-US" sz="1600" b="1" dirty="0" err="1">
              <a:solidFill>
                <a:srgbClr val="0000FF"/>
              </a:solidFill>
            </a:rPr>
            <a:t>terbaik</a:t>
          </a:r>
          <a:r>
            <a:rPr lang="en-US" sz="1600" b="1" dirty="0">
              <a:solidFill>
                <a:srgbClr val="0000FF"/>
              </a:solidFill>
            </a:rPr>
            <a:t> di </a:t>
          </a:r>
          <a:r>
            <a:rPr lang="en-US" sz="1600" b="1" dirty="0" err="1">
              <a:solidFill>
                <a:srgbClr val="0000FF"/>
              </a:solidFill>
            </a:rPr>
            <a:t>sekolahnya</a:t>
          </a:r>
          <a:r>
            <a:rPr lang="en-US" sz="1600" b="1" dirty="0">
              <a:solidFill>
                <a:srgbClr val="0000FF"/>
              </a:solidFill>
            </a:rPr>
            <a:t>;</a:t>
          </a:r>
          <a:endParaRPr lang="en-US" sz="1600" b="1" dirty="0"/>
        </a:p>
      </dgm:t>
    </dgm:pt>
    <dgm:pt modelId="{18BA8EDB-575E-E24C-863C-2A5537F6C6AA}" type="parTrans" cxnId="{65AD1B58-1BDD-384F-89B4-0D8E09363148}">
      <dgm:prSet/>
      <dgm:spPr/>
      <dgm:t>
        <a:bodyPr/>
        <a:lstStyle/>
        <a:p>
          <a:endParaRPr lang="en-US"/>
        </a:p>
      </dgm:t>
    </dgm:pt>
    <dgm:pt modelId="{1B5C232D-1F05-364C-B6D2-53A26BB49EDC}" type="sibTrans" cxnId="{65AD1B58-1BDD-384F-89B4-0D8E09363148}">
      <dgm:prSet/>
      <dgm:spPr/>
      <dgm:t>
        <a:bodyPr/>
        <a:lstStyle/>
        <a:p>
          <a:endParaRPr lang="en-US"/>
        </a:p>
      </dgm:t>
    </dgm:pt>
    <dgm:pt modelId="{18173740-8CE0-7843-BD3F-0195C8D50682}" type="pres">
      <dgm:prSet presAssocID="{5D7AD6D9-84E2-CC4F-BDAF-22A4564B73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4624D1-18B4-4D42-A529-32777546816D}" type="pres">
      <dgm:prSet presAssocID="{A5F37DB0-789A-D343-9206-7D9F5EE948E8}" presName="linNode" presStyleCnt="0"/>
      <dgm:spPr/>
    </dgm:pt>
    <dgm:pt modelId="{5AC05E2B-7DE7-D346-ADA1-802CA05B8D96}" type="pres">
      <dgm:prSet presAssocID="{A5F37DB0-789A-D343-9206-7D9F5EE948E8}" presName="parentText" presStyleLbl="node1" presStyleIdx="0" presStyleCnt="3" custScaleY="118676" custLinFactNeighborY="103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8F7049-7576-8844-A765-4802409FE313}" type="pres">
      <dgm:prSet presAssocID="{A5F37DB0-789A-D343-9206-7D9F5EE948E8}" presName="descendantText" presStyleLbl="alignAccFollowNode1" presStyleIdx="0" presStyleCnt="3" custScaleY="166031" custLinFactNeighborX="272" custLinFactNeighborY="-155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C5E9F-9AF0-F44B-9CEE-E1B7EF3E757B}" type="pres">
      <dgm:prSet presAssocID="{2C8CBB1B-9CBF-AD4B-8E46-D1D18FC9B6D4}" presName="sp" presStyleCnt="0"/>
      <dgm:spPr/>
    </dgm:pt>
    <dgm:pt modelId="{2F5DF142-ECD6-684C-8890-22900E839C72}" type="pres">
      <dgm:prSet presAssocID="{A222B1E5-F87F-6948-9D29-E70FBC4B63A0}" presName="linNode" presStyleCnt="0"/>
      <dgm:spPr/>
    </dgm:pt>
    <dgm:pt modelId="{9779FC83-3FF0-9E43-B24A-7E7E2F964C8F}" type="pres">
      <dgm:prSet presAssocID="{A222B1E5-F87F-6948-9D29-E70FBC4B63A0}" presName="parentText" presStyleLbl="node1" presStyleIdx="1" presStyleCnt="3" custScaleY="94847" custLinFactNeighborY="-24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A40616-86D5-9A47-953A-97CD6167EFCE}" type="pres">
      <dgm:prSet presAssocID="{A222B1E5-F87F-6948-9D29-E70FBC4B63A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940F15-4C66-1E4A-82A9-6F2464BB5039}" type="pres">
      <dgm:prSet presAssocID="{52347B82-7AB8-EA4B-BAAC-702442BF5179}" presName="sp" presStyleCnt="0"/>
      <dgm:spPr/>
    </dgm:pt>
    <dgm:pt modelId="{70C4F8C3-72E8-EF46-A7B3-ABECE398D26E}" type="pres">
      <dgm:prSet presAssocID="{33014BE1-C303-644E-B5D8-0868A6FBEBAC}" presName="linNode" presStyleCnt="0"/>
      <dgm:spPr/>
    </dgm:pt>
    <dgm:pt modelId="{BB682A32-3DB8-CD4E-BBAC-9B9145341624}" type="pres">
      <dgm:prSet presAssocID="{33014BE1-C303-644E-B5D8-0868A6FBEBA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01169-E7DD-CB44-A96C-A24064F90AE0}" type="pres">
      <dgm:prSet presAssocID="{33014BE1-C303-644E-B5D8-0868A6FBEBAC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845395-9547-45DA-85EF-C23FC94290B7}" type="presOf" srcId="{BEA16CDB-E208-D14F-9B2F-0CDE98D2C75A}" destId="{F08F7049-7576-8844-A765-4802409FE313}" srcOrd="0" destOrd="5" presId="urn:microsoft.com/office/officeart/2005/8/layout/vList5"/>
    <dgm:cxn modelId="{3AB58055-F690-314B-B7F0-16FD2A9FD94E}" srcId="{A5F37DB0-789A-D343-9206-7D9F5EE948E8}" destId="{CC858FD0-A66F-3F4C-A525-86B93490D83C}" srcOrd="0" destOrd="0" parTransId="{4AB9C438-E9A7-9740-8880-A8EF7F93C0F9}" sibTransId="{49FC9953-2DA4-EB4A-BD72-38E98EDC3379}"/>
    <dgm:cxn modelId="{65AD1B58-1BDD-384F-89B4-0D8E09363148}" srcId="{E9BF18B7-AAEB-5244-A8F6-C94BA2A4EAA2}" destId="{3EB8BBF9-E20C-5E48-802E-723A74311D4D}" srcOrd="0" destOrd="0" parTransId="{18BA8EDB-575E-E24C-863C-2A5537F6C6AA}" sibTransId="{1B5C232D-1F05-364C-B6D2-53A26BB49EDC}"/>
    <dgm:cxn modelId="{66E1C4B7-70AF-6946-9977-51C9E7803628}" srcId="{A5F37DB0-789A-D343-9206-7D9F5EE948E8}" destId="{E9BF18B7-AAEB-5244-A8F6-C94BA2A4EAA2}" srcOrd="1" destOrd="0" parTransId="{B9A99E8C-CE22-9246-B31D-10ABA798E169}" sibTransId="{0EC0B0B0-6086-3C42-8BDF-77C4A2AADBC0}"/>
    <dgm:cxn modelId="{6E24ABB4-9B3D-4C2D-A757-B11E95D39145}" type="presOf" srcId="{3EB8BBF9-E20C-5E48-802E-723A74311D4D}" destId="{F08F7049-7576-8844-A765-4802409FE313}" srcOrd="0" destOrd="2" presId="urn:microsoft.com/office/officeart/2005/8/layout/vList5"/>
    <dgm:cxn modelId="{C5237CE7-56FA-DA44-87C8-356CBAD9CA05}" srcId="{5D7AD6D9-84E2-CC4F-BDAF-22A4564B7305}" destId="{33014BE1-C303-644E-B5D8-0868A6FBEBAC}" srcOrd="2" destOrd="0" parTransId="{5D6669A7-B9E4-9D46-8D59-5415C92D7C4B}" sibTransId="{966E85BD-272E-3F49-B5BA-78362855844B}"/>
    <dgm:cxn modelId="{3100E152-9DCA-5B4D-8A50-0170F9D2609A}" srcId="{A222B1E5-F87F-6948-9D29-E70FBC4B63A0}" destId="{BE73B234-E87F-3C44-B1FD-836A41156751}" srcOrd="0" destOrd="0" parTransId="{1CF4748B-EB0C-884A-87D5-4850DE777942}" sibTransId="{BD1E33E8-285F-2E45-98D4-79357391B9AC}"/>
    <dgm:cxn modelId="{DA27D4E0-76CF-374E-B38D-4E92640DF2B0}" srcId="{5D7AD6D9-84E2-CC4F-BDAF-22A4564B7305}" destId="{A5F37DB0-789A-D343-9206-7D9F5EE948E8}" srcOrd="0" destOrd="0" parTransId="{B355E1EA-195C-CD45-8723-62D0E9784078}" sibTransId="{2C8CBB1B-9CBF-AD4B-8E46-D1D18FC9B6D4}"/>
    <dgm:cxn modelId="{444F261B-099D-41D7-8759-0F315B8B4EFE}" type="presOf" srcId="{B4D7E63D-6460-FB4B-B90C-1A6DA7628394}" destId="{F08F7049-7576-8844-A765-4802409FE313}" srcOrd="0" destOrd="4" presId="urn:microsoft.com/office/officeart/2005/8/layout/vList5"/>
    <dgm:cxn modelId="{5457A41F-CF5B-401E-8D0C-1B1A7A853A71}" type="presOf" srcId="{5D7AD6D9-84E2-CC4F-BDAF-22A4564B7305}" destId="{18173740-8CE0-7843-BD3F-0195C8D50682}" srcOrd="0" destOrd="0" presId="urn:microsoft.com/office/officeart/2005/8/layout/vList5"/>
    <dgm:cxn modelId="{27393AE2-675A-EB43-8C02-5FC68EC65A23}" srcId="{E9BF18B7-AAEB-5244-A8F6-C94BA2A4EAA2}" destId="{BEA16CDB-E208-D14F-9B2F-0CDE98D2C75A}" srcOrd="3" destOrd="0" parTransId="{FA574A6B-FBC8-F84E-91DE-A7C5CBE4DD12}" sibTransId="{D48C281A-18BE-0A4A-A0D0-B0C7EDC4935E}"/>
    <dgm:cxn modelId="{6810553D-41DE-3B43-8D7F-038394DC537B}" srcId="{5D7AD6D9-84E2-CC4F-BDAF-22A4564B7305}" destId="{A222B1E5-F87F-6948-9D29-E70FBC4B63A0}" srcOrd="1" destOrd="0" parTransId="{6570E2B7-243F-E349-8939-662669EB3418}" sibTransId="{52347B82-7AB8-EA4B-BAAC-702442BF5179}"/>
    <dgm:cxn modelId="{76C8FBF3-25E6-4FCB-BBCD-176FB80B77BE}" type="presOf" srcId="{9590CC50-EE7E-C040-8FBE-28C8B6920253}" destId="{F08F7049-7576-8844-A765-4802409FE313}" srcOrd="0" destOrd="3" presId="urn:microsoft.com/office/officeart/2005/8/layout/vList5"/>
    <dgm:cxn modelId="{5851FB5D-760F-4B11-8A67-62B5C021CED1}" type="presOf" srcId="{A222B1E5-F87F-6948-9D29-E70FBC4B63A0}" destId="{9779FC83-3FF0-9E43-B24A-7E7E2F964C8F}" srcOrd="0" destOrd="0" presId="urn:microsoft.com/office/officeart/2005/8/layout/vList5"/>
    <dgm:cxn modelId="{1B668BC9-9D25-4C9A-BF06-B306D3565615}" type="presOf" srcId="{917B8322-99A9-0844-BBB2-0379638C2591}" destId="{60A40616-86D5-9A47-953A-97CD6167EFCE}" srcOrd="0" destOrd="1" presId="urn:microsoft.com/office/officeart/2005/8/layout/vList5"/>
    <dgm:cxn modelId="{014E6EF7-5D78-4619-902E-2D454949F5F0}" type="presOf" srcId="{CC858FD0-A66F-3F4C-A525-86B93490D83C}" destId="{F08F7049-7576-8844-A765-4802409FE313}" srcOrd="0" destOrd="0" presId="urn:microsoft.com/office/officeart/2005/8/layout/vList5"/>
    <dgm:cxn modelId="{29364872-DB66-48A6-95F2-7BC3FC741BED}" type="presOf" srcId="{04ED6F39-63C2-564A-BC80-2F64535AE947}" destId="{FC801169-E7DD-CB44-A96C-A24064F90AE0}" srcOrd="0" destOrd="0" presId="urn:microsoft.com/office/officeart/2005/8/layout/vList5"/>
    <dgm:cxn modelId="{582FD9CF-D29F-4736-988C-5912B4C6D120}" type="presOf" srcId="{BE73B234-E87F-3C44-B1FD-836A41156751}" destId="{60A40616-86D5-9A47-953A-97CD6167EFCE}" srcOrd="0" destOrd="0" presId="urn:microsoft.com/office/officeart/2005/8/layout/vList5"/>
    <dgm:cxn modelId="{0A129172-7F47-4BCE-AF42-47E22A78A608}" type="presOf" srcId="{33014BE1-C303-644E-B5D8-0868A6FBEBAC}" destId="{BB682A32-3DB8-CD4E-BBAC-9B9145341624}" srcOrd="0" destOrd="0" presId="urn:microsoft.com/office/officeart/2005/8/layout/vList5"/>
    <dgm:cxn modelId="{F64E1C6E-0AD5-0749-8022-797FD0964210}" srcId="{E9BF18B7-AAEB-5244-A8F6-C94BA2A4EAA2}" destId="{9590CC50-EE7E-C040-8FBE-28C8B6920253}" srcOrd="1" destOrd="0" parTransId="{F5BB03B6-5D06-0A41-B0AF-AFDE5EDDBDED}" sibTransId="{C06EFFFE-03F9-764C-A830-33BB96B3196D}"/>
    <dgm:cxn modelId="{775C1338-AF00-496D-B68A-3E0DB02643CB}" type="presOf" srcId="{A5F37DB0-789A-D343-9206-7D9F5EE948E8}" destId="{5AC05E2B-7DE7-D346-ADA1-802CA05B8D96}" srcOrd="0" destOrd="0" presId="urn:microsoft.com/office/officeart/2005/8/layout/vList5"/>
    <dgm:cxn modelId="{3EDB3F80-3679-B340-B57B-76F10C1E9210}" srcId="{E9BF18B7-AAEB-5244-A8F6-C94BA2A4EAA2}" destId="{B4D7E63D-6460-FB4B-B90C-1A6DA7628394}" srcOrd="2" destOrd="0" parTransId="{3600A751-F24C-4443-9F23-7DDDDB80866F}" sibTransId="{33787D32-E496-5949-A712-BEA5A6B802E7}"/>
    <dgm:cxn modelId="{01D9EACE-EECC-BE48-B29F-CB9C0216A5EC}" srcId="{A222B1E5-F87F-6948-9D29-E70FBC4B63A0}" destId="{917B8322-99A9-0844-BBB2-0379638C2591}" srcOrd="1" destOrd="0" parTransId="{D673C307-8D52-904C-8A37-D7717842A27D}" sibTransId="{C8AB615A-55DB-E64A-B7A3-83C35101E3E7}"/>
    <dgm:cxn modelId="{AFC10D89-E5E7-AE48-ABEA-19EC6EB76DF6}" srcId="{33014BE1-C303-644E-B5D8-0868A6FBEBAC}" destId="{04ED6F39-63C2-564A-BC80-2F64535AE947}" srcOrd="0" destOrd="0" parTransId="{51BDC80E-B932-934B-96D2-B4329C7673A5}" sibTransId="{3B18FEE7-14AA-0442-963E-C73F67263C26}"/>
    <dgm:cxn modelId="{AE67062D-38FE-431B-BFFE-2A913D941609}" type="presOf" srcId="{E9BF18B7-AAEB-5244-A8F6-C94BA2A4EAA2}" destId="{F08F7049-7576-8844-A765-4802409FE313}" srcOrd="0" destOrd="1" presId="urn:microsoft.com/office/officeart/2005/8/layout/vList5"/>
    <dgm:cxn modelId="{91FF5887-F3AB-46BD-ADB0-541FB4BE40C5}" type="presParOf" srcId="{18173740-8CE0-7843-BD3F-0195C8D50682}" destId="{964624D1-18B4-4D42-A529-32777546816D}" srcOrd="0" destOrd="0" presId="urn:microsoft.com/office/officeart/2005/8/layout/vList5"/>
    <dgm:cxn modelId="{8B8BD413-F813-4AF9-8275-5AC84DF16E06}" type="presParOf" srcId="{964624D1-18B4-4D42-A529-32777546816D}" destId="{5AC05E2B-7DE7-D346-ADA1-802CA05B8D96}" srcOrd="0" destOrd="0" presId="urn:microsoft.com/office/officeart/2005/8/layout/vList5"/>
    <dgm:cxn modelId="{2E7D62F3-67C5-44C0-9539-007A86C0848C}" type="presParOf" srcId="{964624D1-18B4-4D42-A529-32777546816D}" destId="{F08F7049-7576-8844-A765-4802409FE313}" srcOrd="1" destOrd="0" presId="urn:microsoft.com/office/officeart/2005/8/layout/vList5"/>
    <dgm:cxn modelId="{D7D4B10B-C328-4B36-95AB-2490894F875C}" type="presParOf" srcId="{18173740-8CE0-7843-BD3F-0195C8D50682}" destId="{142C5E9F-9AF0-F44B-9CEE-E1B7EF3E757B}" srcOrd="1" destOrd="0" presId="urn:microsoft.com/office/officeart/2005/8/layout/vList5"/>
    <dgm:cxn modelId="{D4C7D4B1-0534-4924-A223-CC3475011FF9}" type="presParOf" srcId="{18173740-8CE0-7843-BD3F-0195C8D50682}" destId="{2F5DF142-ECD6-684C-8890-22900E839C72}" srcOrd="2" destOrd="0" presId="urn:microsoft.com/office/officeart/2005/8/layout/vList5"/>
    <dgm:cxn modelId="{7D2A2D50-E7BD-419E-A88F-60F3EBE9148C}" type="presParOf" srcId="{2F5DF142-ECD6-684C-8890-22900E839C72}" destId="{9779FC83-3FF0-9E43-B24A-7E7E2F964C8F}" srcOrd="0" destOrd="0" presId="urn:microsoft.com/office/officeart/2005/8/layout/vList5"/>
    <dgm:cxn modelId="{36CB2D8E-EAB4-49EB-B3D6-F3B5A8D527D1}" type="presParOf" srcId="{2F5DF142-ECD6-684C-8890-22900E839C72}" destId="{60A40616-86D5-9A47-953A-97CD6167EFCE}" srcOrd="1" destOrd="0" presId="urn:microsoft.com/office/officeart/2005/8/layout/vList5"/>
    <dgm:cxn modelId="{CB03B017-84B1-4194-AA6E-4FDA8464C0D3}" type="presParOf" srcId="{18173740-8CE0-7843-BD3F-0195C8D50682}" destId="{BA940F15-4C66-1E4A-82A9-6F2464BB5039}" srcOrd="3" destOrd="0" presId="urn:microsoft.com/office/officeart/2005/8/layout/vList5"/>
    <dgm:cxn modelId="{A1193F4C-A0F1-4C41-89B1-BA83A2F7F4D1}" type="presParOf" srcId="{18173740-8CE0-7843-BD3F-0195C8D50682}" destId="{70C4F8C3-72E8-EF46-A7B3-ABECE398D26E}" srcOrd="4" destOrd="0" presId="urn:microsoft.com/office/officeart/2005/8/layout/vList5"/>
    <dgm:cxn modelId="{64ACCAFE-9946-4B47-891A-215F54D47396}" type="presParOf" srcId="{70C4F8C3-72E8-EF46-A7B3-ABECE398D26E}" destId="{BB682A32-3DB8-CD4E-BBAC-9B9145341624}" srcOrd="0" destOrd="0" presId="urn:microsoft.com/office/officeart/2005/8/layout/vList5"/>
    <dgm:cxn modelId="{C1DD6F72-F6D5-4B48-9298-501990FB90FA}" type="presParOf" srcId="{70C4F8C3-72E8-EF46-A7B3-ABECE398D26E}" destId="{FC801169-E7DD-CB44-A96C-A24064F90AE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A9952F-C3C2-9D42-8158-988E55E14FBC}" type="doc">
      <dgm:prSet loTypeId="urn:microsoft.com/office/officeart/2005/8/layout/hList7#11" loCatId="" qsTypeId="urn:microsoft.com/office/officeart/2005/8/quickstyle/3D3" qsCatId="3D" csTypeId="urn:microsoft.com/office/officeart/2005/8/colors/colorful4" csCatId="colorful" phldr="1"/>
      <dgm:spPr/>
    </dgm:pt>
    <dgm:pt modelId="{EC76A22D-890B-FC44-AEC3-3DAE200589BC}">
      <dgm:prSet phldrT="[Text]" custT="1"/>
      <dgm:spPr>
        <a:solidFill>
          <a:srgbClr val="843C0C"/>
        </a:solidFill>
      </dgm:spPr>
      <dgm:t>
        <a:bodyPr/>
        <a:lstStyle/>
        <a:p>
          <a:pPr algn="ctr"/>
          <a:r>
            <a:rPr lang="id-ID" sz="3200" b="1" dirty="0">
              <a:solidFill>
                <a:schemeClr val="tx1"/>
              </a:solidFill>
            </a:rPr>
            <a:t>SNMPTN</a:t>
          </a:r>
        </a:p>
        <a:p>
          <a:pPr algn="ctr"/>
          <a:r>
            <a:rPr lang="id-ID" sz="2000" dirty="0"/>
            <a:t>Siswa SMA/MA/SMK kelas terakhir pada tahun 2017 yang memiliki prestasi unggul</a:t>
          </a:r>
        </a:p>
        <a:p>
          <a:pPr algn="ctr"/>
          <a:endParaRPr lang="id-ID" sz="800" dirty="0"/>
        </a:p>
        <a:p>
          <a:pPr algn="ctr"/>
          <a:r>
            <a:rPr lang="id-ID" sz="2000" dirty="0"/>
            <a:t>Memiliki prestasi akademik dan memenuhi persyaratan yang ditentukan oleh masing-masing PTN</a:t>
          </a:r>
          <a:endParaRPr lang="en-US" sz="2000" dirty="0"/>
        </a:p>
      </dgm:t>
    </dgm:pt>
    <dgm:pt modelId="{33691896-E990-374B-881D-5E5F99CEA4B8}" type="parTrans" cxnId="{5ED49FA1-93AE-124F-9191-015E22F922B9}">
      <dgm:prSet/>
      <dgm:spPr/>
      <dgm:t>
        <a:bodyPr/>
        <a:lstStyle/>
        <a:p>
          <a:endParaRPr lang="en-US"/>
        </a:p>
      </dgm:t>
    </dgm:pt>
    <dgm:pt modelId="{4944F6F2-8576-014F-990F-7B5B4F71EB1A}" type="sibTrans" cxnId="{5ED49FA1-93AE-124F-9191-015E22F922B9}">
      <dgm:prSet/>
      <dgm:spPr/>
      <dgm:t>
        <a:bodyPr/>
        <a:lstStyle/>
        <a:p>
          <a:endParaRPr lang="en-US"/>
        </a:p>
      </dgm:t>
    </dgm:pt>
    <dgm:pt modelId="{592788F3-A086-CA4B-B7A9-64848B7CBEC8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3200" b="1" dirty="0">
              <a:solidFill>
                <a:srgbClr val="000000"/>
              </a:solidFill>
            </a:rPr>
            <a:t>SBMPTN</a:t>
          </a:r>
          <a:endParaRPr lang="en-US" sz="3200" b="1" dirty="0">
            <a:solidFill>
              <a:srgbClr val="000000"/>
            </a:solidFill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id-ID" sz="400" b="1" dirty="0">
            <a:solidFill>
              <a:srgbClr val="000000"/>
            </a:solidFill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id-ID" sz="2000" dirty="0"/>
            <a:t>Bagi siswa lulusan tahun 2015 dan 2016  harus sudah memiliki ijazah. </a:t>
          </a:r>
          <a:endParaRPr lang="en-US" sz="2000" dirty="0"/>
        </a:p>
        <a:p>
          <a:pPr>
            <a:lnSpc>
              <a:spcPct val="90000"/>
            </a:lnSpc>
            <a:spcAft>
              <a:spcPct val="35000"/>
            </a:spcAft>
          </a:pPr>
          <a:endParaRPr lang="id-ID" sz="400" dirty="0"/>
        </a:p>
        <a:p>
          <a:pPr>
            <a:lnSpc>
              <a:spcPct val="90000"/>
            </a:lnSpc>
            <a:spcAft>
              <a:spcPct val="35000"/>
            </a:spcAft>
          </a:pPr>
          <a:r>
            <a:rPr lang="id-ID" sz="2000" dirty="0"/>
            <a:t>Bagi siswa lulusan tahun 2017 telah memiliki SKL </a:t>
          </a:r>
          <a:r>
            <a:rPr lang="en-US" sz="2000" dirty="0"/>
            <a:t>(Surat </a:t>
          </a:r>
          <a:r>
            <a:rPr lang="en-US" sz="2000" dirty="0" err="1"/>
            <a:t>Keterangan</a:t>
          </a:r>
          <a:r>
            <a:rPr lang="en-US" sz="2000" dirty="0"/>
            <a:t> Lulus) </a:t>
          </a:r>
          <a:r>
            <a:rPr lang="id-ID" sz="2000" dirty="0"/>
            <a:t>Pendidikan Menengah.</a:t>
          </a:r>
          <a:endParaRPr lang="en-US" sz="2000" dirty="0"/>
        </a:p>
        <a:p>
          <a:pPr>
            <a:lnSpc>
              <a:spcPct val="90000"/>
            </a:lnSpc>
            <a:spcAft>
              <a:spcPct val="35000"/>
            </a:spcAft>
          </a:pPr>
          <a:endParaRPr lang="id-ID" sz="400" dirty="0"/>
        </a:p>
        <a:p>
          <a:pPr>
            <a:lnSpc>
              <a:spcPct val="90000"/>
            </a:lnSpc>
            <a:spcAft>
              <a:spcPct val="35000"/>
            </a:spcAft>
          </a:pPr>
          <a:r>
            <a:rPr lang="id-ID" sz="2000" dirty="0"/>
            <a:t>Memiliki kesehatan yang memadai sehingga tidak mengganggu proses pembelajaran di Prodinya</a:t>
          </a:r>
          <a:endParaRPr lang="en-US" sz="2000" dirty="0"/>
        </a:p>
      </dgm:t>
    </dgm:pt>
    <dgm:pt modelId="{845D97A3-ACF3-E24B-AAB9-780DF7325788}" type="parTrans" cxnId="{9D512B14-2377-5248-9040-B64D5B597A5E}">
      <dgm:prSet/>
      <dgm:spPr/>
      <dgm:t>
        <a:bodyPr/>
        <a:lstStyle/>
        <a:p>
          <a:endParaRPr lang="en-US"/>
        </a:p>
      </dgm:t>
    </dgm:pt>
    <dgm:pt modelId="{8643E038-E400-5A47-AAC1-825C83623CE5}" type="sibTrans" cxnId="{9D512B14-2377-5248-9040-B64D5B597A5E}">
      <dgm:prSet/>
      <dgm:spPr/>
      <dgm:t>
        <a:bodyPr/>
        <a:lstStyle/>
        <a:p>
          <a:endParaRPr lang="en-US"/>
        </a:p>
      </dgm:t>
    </dgm:pt>
    <dgm:pt modelId="{409818BE-D454-5F43-BEF9-023DC51C47D2}" type="pres">
      <dgm:prSet presAssocID="{4FA9952F-C3C2-9D42-8158-988E55E14FBC}" presName="Name0" presStyleCnt="0">
        <dgm:presLayoutVars>
          <dgm:dir/>
          <dgm:resizeHandles val="exact"/>
        </dgm:presLayoutVars>
      </dgm:prSet>
      <dgm:spPr/>
    </dgm:pt>
    <dgm:pt modelId="{C919ECA5-32DF-9943-8B7D-73DECB70CA20}" type="pres">
      <dgm:prSet presAssocID="{4FA9952F-C3C2-9D42-8158-988E55E14FBC}" presName="fgShape" presStyleLbl="fgShp" presStyleIdx="0" presStyleCnt="1" custFlipHor="1" custScaleX="19999" custScaleY="74061" custLinFactY="-200000" custLinFactNeighborX="-320" custLinFactNeighborY="-268130"/>
      <dgm:spPr/>
    </dgm:pt>
    <dgm:pt modelId="{99060A78-AF43-8A41-A783-E5936DB348E2}" type="pres">
      <dgm:prSet presAssocID="{4FA9952F-C3C2-9D42-8158-988E55E14FBC}" presName="linComp" presStyleCnt="0"/>
      <dgm:spPr/>
    </dgm:pt>
    <dgm:pt modelId="{674EC0E6-1A7A-4F45-90C2-555947090793}" type="pres">
      <dgm:prSet presAssocID="{EC76A22D-890B-FC44-AEC3-3DAE200589BC}" presName="compNode" presStyleCnt="0"/>
      <dgm:spPr/>
    </dgm:pt>
    <dgm:pt modelId="{F5B7030C-B868-1D4B-98B9-29C294D4903C}" type="pres">
      <dgm:prSet presAssocID="{EC76A22D-890B-FC44-AEC3-3DAE200589BC}" presName="bkgdShape" presStyleLbl="node1" presStyleIdx="0" presStyleCnt="2" custLinFactNeighborX="-87"/>
      <dgm:spPr/>
      <dgm:t>
        <a:bodyPr/>
        <a:lstStyle/>
        <a:p>
          <a:endParaRPr lang="en-US"/>
        </a:p>
      </dgm:t>
    </dgm:pt>
    <dgm:pt modelId="{9EE61008-1225-1442-9769-988CF3BD1B74}" type="pres">
      <dgm:prSet presAssocID="{EC76A22D-890B-FC44-AEC3-3DAE200589BC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AA92AE-772B-FD45-A7A0-330FD0958409}" type="pres">
      <dgm:prSet presAssocID="{EC76A22D-890B-FC44-AEC3-3DAE200589BC}" presName="invisiNode" presStyleLbl="node1" presStyleIdx="0" presStyleCnt="2"/>
      <dgm:spPr/>
    </dgm:pt>
    <dgm:pt modelId="{686341B7-7D6D-4846-B178-6C7C4F2125CE}" type="pres">
      <dgm:prSet presAssocID="{EC76A22D-890B-FC44-AEC3-3DAE200589BC}" presName="imagNode" presStyleLbl="fgImgPlace1" presStyleIdx="0" presStyleCnt="2" custScaleX="18500" custScaleY="4763" custLinFactNeighborX="-2921" custLinFactNeighborY="-21421"/>
      <dgm:spPr/>
    </dgm:pt>
    <dgm:pt modelId="{566AE13D-E466-8D42-A12F-00BBDA489EEE}" type="pres">
      <dgm:prSet presAssocID="{4944F6F2-8576-014F-990F-7B5B4F71EB1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8D32FD2-CE85-CF46-93BC-F9E1FF62B35A}" type="pres">
      <dgm:prSet presAssocID="{592788F3-A086-CA4B-B7A9-64848B7CBEC8}" presName="compNode" presStyleCnt="0"/>
      <dgm:spPr/>
    </dgm:pt>
    <dgm:pt modelId="{1C2AE5A3-1C12-C348-A3D9-F80096CE5CD7}" type="pres">
      <dgm:prSet presAssocID="{592788F3-A086-CA4B-B7A9-64848B7CBEC8}" presName="bkgdShape" presStyleLbl="node1" presStyleIdx="1" presStyleCnt="2" custLinFactNeighborX="87"/>
      <dgm:spPr/>
      <dgm:t>
        <a:bodyPr/>
        <a:lstStyle/>
        <a:p>
          <a:endParaRPr lang="en-US"/>
        </a:p>
      </dgm:t>
    </dgm:pt>
    <dgm:pt modelId="{69F3F9BE-DF7C-9342-99A2-3393F00C92CA}" type="pres">
      <dgm:prSet presAssocID="{592788F3-A086-CA4B-B7A9-64848B7CBEC8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BFBF16-0032-7841-992C-DFF5752F475C}" type="pres">
      <dgm:prSet presAssocID="{592788F3-A086-CA4B-B7A9-64848B7CBEC8}" presName="invisiNode" presStyleLbl="node1" presStyleIdx="1" presStyleCnt="2"/>
      <dgm:spPr/>
    </dgm:pt>
    <dgm:pt modelId="{D31D6187-1491-F647-A5E0-063DCF685856}" type="pres">
      <dgm:prSet presAssocID="{592788F3-A086-CA4B-B7A9-64848B7CBEC8}" presName="imagNode" presStyleLbl="fgImgPlace1" presStyleIdx="1" presStyleCnt="2" custScaleX="16851" custScaleY="13373" custLinFactNeighborX="3893" custLinFactNeighborY="-22396"/>
      <dgm:spPr/>
    </dgm:pt>
  </dgm:ptLst>
  <dgm:cxnLst>
    <dgm:cxn modelId="{5441A663-3438-455E-8F7B-584A3877C256}" type="presOf" srcId="{4944F6F2-8576-014F-990F-7B5B4F71EB1A}" destId="{566AE13D-E466-8D42-A12F-00BBDA489EEE}" srcOrd="0" destOrd="0" presId="urn:microsoft.com/office/officeart/2005/8/layout/hList7#11"/>
    <dgm:cxn modelId="{B078CC0B-77AF-4012-869C-4B25D181F242}" type="presOf" srcId="{592788F3-A086-CA4B-B7A9-64848B7CBEC8}" destId="{69F3F9BE-DF7C-9342-99A2-3393F00C92CA}" srcOrd="1" destOrd="0" presId="urn:microsoft.com/office/officeart/2005/8/layout/hList7#11"/>
    <dgm:cxn modelId="{07C410AF-A1AF-445D-9F61-158278AFFECF}" type="presOf" srcId="{EC76A22D-890B-FC44-AEC3-3DAE200589BC}" destId="{F5B7030C-B868-1D4B-98B9-29C294D4903C}" srcOrd="0" destOrd="0" presId="urn:microsoft.com/office/officeart/2005/8/layout/hList7#11"/>
    <dgm:cxn modelId="{F8C15E01-4C22-4964-89B1-131B9E2CB51D}" type="presOf" srcId="{4FA9952F-C3C2-9D42-8158-988E55E14FBC}" destId="{409818BE-D454-5F43-BEF9-023DC51C47D2}" srcOrd="0" destOrd="0" presId="urn:microsoft.com/office/officeart/2005/8/layout/hList7#11"/>
    <dgm:cxn modelId="{5ED49FA1-93AE-124F-9191-015E22F922B9}" srcId="{4FA9952F-C3C2-9D42-8158-988E55E14FBC}" destId="{EC76A22D-890B-FC44-AEC3-3DAE200589BC}" srcOrd="0" destOrd="0" parTransId="{33691896-E990-374B-881D-5E5F99CEA4B8}" sibTransId="{4944F6F2-8576-014F-990F-7B5B4F71EB1A}"/>
    <dgm:cxn modelId="{AA321549-9CA7-4506-BD1B-ABAA0E6E332E}" type="presOf" srcId="{592788F3-A086-CA4B-B7A9-64848B7CBEC8}" destId="{1C2AE5A3-1C12-C348-A3D9-F80096CE5CD7}" srcOrd="0" destOrd="0" presId="urn:microsoft.com/office/officeart/2005/8/layout/hList7#11"/>
    <dgm:cxn modelId="{9D512B14-2377-5248-9040-B64D5B597A5E}" srcId="{4FA9952F-C3C2-9D42-8158-988E55E14FBC}" destId="{592788F3-A086-CA4B-B7A9-64848B7CBEC8}" srcOrd="1" destOrd="0" parTransId="{845D97A3-ACF3-E24B-AAB9-780DF7325788}" sibTransId="{8643E038-E400-5A47-AAC1-825C83623CE5}"/>
    <dgm:cxn modelId="{EE3BD6F6-BD5F-4002-801A-D361149ABB2C}" type="presOf" srcId="{EC76A22D-890B-FC44-AEC3-3DAE200589BC}" destId="{9EE61008-1225-1442-9769-988CF3BD1B74}" srcOrd="1" destOrd="0" presId="urn:microsoft.com/office/officeart/2005/8/layout/hList7#11"/>
    <dgm:cxn modelId="{F9AE025B-7543-4562-80A7-069CF6E6A420}" type="presParOf" srcId="{409818BE-D454-5F43-BEF9-023DC51C47D2}" destId="{C919ECA5-32DF-9943-8B7D-73DECB70CA20}" srcOrd="0" destOrd="0" presId="urn:microsoft.com/office/officeart/2005/8/layout/hList7#11"/>
    <dgm:cxn modelId="{2A0D3A26-7460-4416-BCE5-06AE90F20610}" type="presParOf" srcId="{409818BE-D454-5F43-BEF9-023DC51C47D2}" destId="{99060A78-AF43-8A41-A783-E5936DB348E2}" srcOrd="1" destOrd="0" presId="urn:microsoft.com/office/officeart/2005/8/layout/hList7#11"/>
    <dgm:cxn modelId="{478E544B-6DA2-4753-A438-CC13961254DB}" type="presParOf" srcId="{99060A78-AF43-8A41-A783-E5936DB348E2}" destId="{674EC0E6-1A7A-4F45-90C2-555947090793}" srcOrd="0" destOrd="0" presId="urn:microsoft.com/office/officeart/2005/8/layout/hList7#11"/>
    <dgm:cxn modelId="{8C3146D9-12B5-43E8-9B0E-A4F70D346172}" type="presParOf" srcId="{674EC0E6-1A7A-4F45-90C2-555947090793}" destId="{F5B7030C-B868-1D4B-98B9-29C294D4903C}" srcOrd="0" destOrd="0" presId="urn:microsoft.com/office/officeart/2005/8/layout/hList7#11"/>
    <dgm:cxn modelId="{33E254D6-A831-4965-91BA-EA2C1434477F}" type="presParOf" srcId="{674EC0E6-1A7A-4F45-90C2-555947090793}" destId="{9EE61008-1225-1442-9769-988CF3BD1B74}" srcOrd="1" destOrd="0" presId="urn:microsoft.com/office/officeart/2005/8/layout/hList7#11"/>
    <dgm:cxn modelId="{25A0E5CD-2E92-4E5E-B164-00ED9448DA22}" type="presParOf" srcId="{674EC0E6-1A7A-4F45-90C2-555947090793}" destId="{67AA92AE-772B-FD45-A7A0-330FD0958409}" srcOrd="2" destOrd="0" presId="urn:microsoft.com/office/officeart/2005/8/layout/hList7#11"/>
    <dgm:cxn modelId="{76C8F54E-BB09-44A2-ABE8-3605B002C51E}" type="presParOf" srcId="{674EC0E6-1A7A-4F45-90C2-555947090793}" destId="{686341B7-7D6D-4846-B178-6C7C4F2125CE}" srcOrd="3" destOrd="0" presId="urn:microsoft.com/office/officeart/2005/8/layout/hList7#11"/>
    <dgm:cxn modelId="{568FB124-2F79-41B2-8056-51B2D19DDC85}" type="presParOf" srcId="{99060A78-AF43-8A41-A783-E5936DB348E2}" destId="{566AE13D-E466-8D42-A12F-00BBDA489EEE}" srcOrd="1" destOrd="0" presId="urn:microsoft.com/office/officeart/2005/8/layout/hList7#11"/>
    <dgm:cxn modelId="{E8609F8B-C025-4C4B-A3F9-91CE30A01574}" type="presParOf" srcId="{99060A78-AF43-8A41-A783-E5936DB348E2}" destId="{28D32FD2-CE85-CF46-93BC-F9E1FF62B35A}" srcOrd="2" destOrd="0" presId="urn:microsoft.com/office/officeart/2005/8/layout/hList7#11"/>
    <dgm:cxn modelId="{A8D7B39C-55A4-490C-ADEE-81F6C5F46D1E}" type="presParOf" srcId="{28D32FD2-CE85-CF46-93BC-F9E1FF62B35A}" destId="{1C2AE5A3-1C12-C348-A3D9-F80096CE5CD7}" srcOrd="0" destOrd="0" presId="urn:microsoft.com/office/officeart/2005/8/layout/hList7#11"/>
    <dgm:cxn modelId="{370986A0-E803-4E13-AC11-E4A5478586D0}" type="presParOf" srcId="{28D32FD2-CE85-CF46-93BC-F9E1FF62B35A}" destId="{69F3F9BE-DF7C-9342-99A2-3393F00C92CA}" srcOrd="1" destOrd="0" presId="urn:microsoft.com/office/officeart/2005/8/layout/hList7#11"/>
    <dgm:cxn modelId="{8973675A-0FA3-4084-BFA4-DFF6787A81F3}" type="presParOf" srcId="{28D32FD2-CE85-CF46-93BC-F9E1FF62B35A}" destId="{F0BFBF16-0032-7841-992C-DFF5752F475C}" srcOrd="2" destOrd="0" presId="urn:microsoft.com/office/officeart/2005/8/layout/hList7#11"/>
    <dgm:cxn modelId="{57B0507C-F6DE-44C4-9C7B-6E6352E87990}" type="presParOf" srcId="{28D32FD2-CE85-CF46-93BC-F9E1FF62B35A}" destId="{D31D6187-1491-F647-A5E0-063DCF685856}" srcOrd="3" destOrd="0" presId="urn:microsoft.com/office/officeart/2005/8/layout/hList7#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B7CA4B-6559-BF45-8B07-9A70CFAF136A}" type="doc">
      <dgm:prSet loTypeId="urn:microsoft.com/office/officeart/2005/8/layout/vList5" loCatId="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18BA247-099E-B54C-8517-D04E98FA84FF}">
      <dgm:prSet phldrT="[Text]"/>
      <dgm:spPr>
        <a:solidFill>
          <a:srgbClr val="843C0C"/>
        </a:solidFill>
      </dgm:spPr>
      <dgm:t>
        <a:bodyPr/>
        <a:lstStyle/>
        <a:p>
          <a:r>
            <a:rPr lang="en-US" dirty="0" err="1"/>
            <a:t>Persyaratan</a:t>
          </a:r>
          <a:r>
            <a:rPr lang="en-US" dirty="0"/>
            <a:t> </a:t>
          </a:r>
          <a:r>
            <a:rPr lang="en-US" dirty="0" err="1"/>
            <a:t>Sekolah</a:t>
          </a:r>
          <a:endParaRPr lang="en-US" dirty="0"/>
        </a:p>
      </dgm:t>
    </dgm:pt>
    <dgm:pt modelId="{E1403753-5EF6-3743-983F-74338B908337}" type="parTrans" cxnId="{F99DB21B-4701-4842-BBFD-23A1DAE096BE}">
      <dgm:prSet/>
      <dgm:spPr/>
      <dgm:t>
        <a:bodyPr/>
        <a:lstStyle/>
        <a:p>
          <a:endParaRPr lang="en-US"/>
        </a:p>
      </dgm:t>
    </dgm:pt>
    <dgm:pt modelId="{42E7FBD5-52D0-E44F-BBCD-A07749C01AAC}" type="sibTrans" cxnId="{F99DB21B-4701-4842-BBFD-23A1DAE096BE}">
      <dgm:prSet/>
      <dgm:spPr/>
      <dgm:t>
        <a:bodyPr/>
        <a:lstStyle/>
        <a:p>
          <a:endParaRPr lang="en-US"/>
        </a:p>
      </dgm:t>
    </dgm:pt>
    <dgm:pt modelId="{6F7A7E6A-684D-B844-BEB7-A89E478AE315}">
      <dgm:prSet phldrT="[Text]"/>
      <dgm:spPr/>
      <dgm:t>
        <a:bodyPr/>
        <a:lstStyle/>
        <a:p>
          <a:r>
            <a:rPr lang="en-US" dirty="0"/>
            <a:t>SMA/MA/SMK (N/S) yang </a:t>
          </a:r>
          <a:r>
            <a:rPr lang="en-US" dirty="0" err="1"/>
            <a:t>mempunyai</a:t>
          </a:r>
          <a:r>
            <a:rPr lang="en-US" dirty="0"/>
            <a:t> NPSN</a:t>
          </a:r>
        </a:p>
      </dgm:t>
    </dgm:pt>
    <dgm:pt modelId="{FE5651EE-B42F-3441-81C1-E8FABF4BC5A7}" type="parTrans" cxnId="{C959A481-AE66-A044-94B1-FA1DB80E09B9}">
      <dgm:prSet/>
      <dgm:spPr/>
      <dgm:t>
        <a:bodyPr/>
        <a:lstStyle/>
        <a:p>
          <a:endParaRPr lang="en-US"/>
        </a:p>
      </dgm:t>
    </dgm:pt>
    <dgm:pt modelId="{B136A4DE-EB5A-DA4B-AC8F-0AD3DF1B4DCA}" type="sibTrans" cxnId="{C959A481-AE66-A044-94B1-FA1DB80E09B9}">
      <dgm:prSet/>
      <dgm:spPr/>
      <dgm:t>
        <a:bodyPr/>
        <a:lstStyle/>
        <a:p>
          <a:endParaRPr lang="en-US"/>
        </a:p>
      </dgm:t>
    </dgm:pt>
    <dgm:pt modelId="{5B22F405-7EC0-9E48-9370-4EBBD5B2CAED}">
      <dgm:prSet phldrT="[Text]"/>
      <dgm:spPr/>
      <dgm:t>
        <a:bodyPr/>
        <a:lstStyle/>
        <a:p>
          <a:r>
            <a:rPr lang="en-US" dirty="0" err="1"/>
            <a:t>Telah</a:t>
          </a:r>
          <a:r>
            <a:rPr lang="en-US" dirty="0"/>
            <a:t> </a:t>
          </a:r>
          <a:r>
            <a:rPr lang="en-US" dirty="0" err="1"/>
            <a:t>mengisi</a:t>
          </a:r>
          <a:r>
            <a:rPr lang="en-US" dirty="0"/>
            <a:t> </a:t>
          </a:r>
          <a:r>
            <a:rPr lang="en-US" dirty="0" err="1"/>
            <a:t>Pangkalan</a:t>
          </a:r>
          <a:r>
            <a:rPr lang="en-US" dirty="0"/>
            <a:t> Data </a:t>
          </a:r>
          <a:r>
            <a:rPr lang="en-US" dirty="0" err="1"/>
            <a:t>Sekolah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Siswa</a:t>
          </a:r>
          <a:r>
            <a:rPr lang="en-US" dirty="0"/>
            <a:t> (PDSS)</a:t>
          </a:r>
        </a:p>
      </dgm:t>
    </dgm:pt>
    <dgm:pt modelId="{6C8F8EDA-C5FF-EE49-ABCD-EC30EF2EED36}" type="parTrans" cxnId="{B1F9B1EA-5E84-E24E-AFEF-DE208C76C84B}">
      <dgm:prSet/>
      <dgm:spPr/>
      <dgm:t>
        <a:bodyPr/>
        <a:lstStyle/>
        <a:p>
          <a:endParaRPr lang="en-US"/>
        </a:p>
      </dgm:t>
    </dgm:pt>
    <dgm:pt modelId="{BB09B6BF-5B3D-FC49-86C3-C3DFAF0510B2}" type="sibTrans" cxnId="{B1F9B1EA-5E84-E24E-AFEF-DE208C76C84B}">
      <dgm:prSet/>
      <dgm:spPr/>
      <dgm:t>
        <a:bodyPr/>
        <a:lstStyle/>
        <a:p>
          <a:endParaRPr lang="en-US"/>
        </a:p>
      </dgm:t>
    </dgm:pt>
    <dgm:pt modelId="{2148D15F-588D-8041-94C6-ED31627780F5}">
      <dgm:prSet phldrT="[Text]"/>
      <dgm:spPr/>
      <dgm:t>
        <a:bodyPr/>
        <a:lstStyle/>
        <a:p>
          <a:r>
            <a:rPr lang="en-US" dirty="0" err="1"/>
            <a:t>Persyaratan</a:t>
          </a:r>
          <a:r>
            <a:rPr lang="en-US" dirty="0"/>
            <a:t> </a:t>
          </a:r>
          <a:r>
            <a:rPr lang="en-US" dirty="0" err="1"/>
            <a:t>Siswa</a:t>
          </a:r>
          <a:r>
            <a:rPr lang="en-US" dirty="0"/>
            <a:t> </a:t>
          </a:r>
          <a:r>
            <a:rPr lang="en-US" dirty="0" err="1"/>
            <a:t>Pendaftar</a:t>
          </a:r>
          <a:endParaRPr lang="en-US" dirty="0"/>
        </a:p>
      </dgm:t>
    </dgm:pt>
    <dgm:pt modelId="{637D3D5C-CDAA-AE4F-A9A2-DB6A6FCFD3FC}" type="parTrans" cxnId="{4A0D9675-18DC-254A-9B00-8FB431B7E95E}">
      <dgm:prSet/>
      <dgm:spPr/>
      <dgm:t>
        <a:bodyPr/>
        <a:lstStyle/>
        <a:p>
          <a:endParaRPr lang="en-US"/>
        </a:p>
      </dgm:t>
    </dgm:pt>
    <dgm:pt modelId="{C57D27E8-F74B-6A4C-9537-AC9DB04B33FB}" type="sibTrans" cxnId="{4A0D9675-18DC-254A-9B00-8FB431B7E95E}">
      <dgm:prSet/>
      <dgm:spPr/>
      <dgm:t>
        <a:bodyPr/>
        <a:lstStyle/>
        <a:p>
          <a:endParaRPr lang="en-US"/>
        </a:p>
      </dgm:t>
    </dgm:pt>
    <dgm:pt modelId="{935C90F4-DFA4-CB48-BB07-46E146C82DE2}">
      <dgm:prSet phldrT="[Text]"/>
      <dgm:spPr/>
      <dgm:t>
        <a:bodyPr/>
        <a:lstStyle/>
        <a:p>
          <a:r>
            <a:rPr lang="en-US" dirty="0" err="1"/>
            <a:t>Memiliki</a:t>
          </a:r>
          <a:r>
            <a:rPr lang="en-US" dirty="0"/>
            <a:t> </a:t>
          </a:r>
          <a:r>
            <a:rPr lang="en-US" dirty="0" err="1"/>
            <a:t>prestasi</a:t>
          </a:r>
          <a:r>
            <a:rPr lang="en-US" dirty="0"/>
            <a:t> </a:t>
          </a:r>
          <a:r>
            <a:rPr lang="en-US" dirty="0" err="1"/>
            <a:t>unggul</a:t>
          </a:r>
          <a:endParaRPr lang="en-US" dirty="0"/>
        </a:p>
      </dgm:t>
    </dgm:pt>
    <dgm:pt modelId="{D6356104-6C7D-8F42-B7C4-FA607C601911}" type="parTrans" cxnId="{46CAE1CD-F52F-2B40-A325-1A3904A86F34}">
      <dgm:prSet/>
      <dgm:spPr/>
      <dgm:t>
        <a:bodyPr/>
        <a:lstStyle/>
        <a:p>
          <a:endParaRPr lang="en-US"/>
        </a:p>
      </dgm:t>
    </dgm:pt>
    <dgm:pt modelId="{4B99028B-D430-A84F-BE6C-0181BC2D4C56}" type="sibTrans" cxnId="{46CAE1CD-F52F-2B40-A325-1A3904A86F34}">
      <dgm:prSet/>
      <dgm:spPr/>
      <dgm:t>
        <a:bodyPr/>
        <a:lstStyle/>
        <a:p>
          <a:endParaRPr lang="en-US"/>
        </a:p>
      </dgm:t>
    </dgm:pt>
    <dgm:pt modelId="{9B409C05-97B8-AA40-B40E-6770AAFDB714}">
      <dgm:prSet phldrT="[Text]"/>
      <dgm:spPr/>
      <dgm:t>
        <a:bodyPr/>
        <a:lstStyle/>
        <a:p>
          <a:r>
            <a:rPr lang="en-US" dirty="0" err="1"/>
            <a:t>Memiliki</a:t>
          </a:r>
          <a:r>
            <a:rPr lang="en-US" dirty="0"/>
            <a:t> NISN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terdaftar</a:t>
          </a:r>
          <a:r>
            <a:rPr lang="en-US" dirty="0"/>
            <a:t> di PDSS</a:t>
          </a:r>
        </a:p>
      </dgm:t>
    </dgm:pt>
    <dgm:pt modelId="{F057173A-DFF8-B943-AD44-30321D2334EA}" type="parTrans" cxnId="{7D01366F-7D94-F14F-9E85-93A1D944A0BC}">
      <dgm:prSet/>
      <dgm:spPr/>
      <dgm:t>
        <a:bodyPr/>
        <a:lstStyle/>
        <a:p>
          <a:endParaRPr lang="en-US"/>
        </a:p>
      </dgm:t>
    </dgm:pt>
    <dgm:pt modelId="{F44AAAF0-A03F-6041-857C-E11CB26EE59C}" type="sibTrans" cxnId="{7D01366F-7D94-F14F-9E85-93A1D944A0BC}">
      <dgm:prSet/>
      <dgm:spPr/>
      <dgm:t>
        <a:bodyPr/>
        <a:lstStyle/>
        <a:p>
          <a:endParaRPr lang="en-US"/>
        </a:p>
      </dgm:t>
    </dgm:pt>
    <dgm:pt modelId="{3C87B626-765F-414D-85AB-1FD50A8740CA}">
      <dgm:prSet phldrT="[Text]"/>
      <dgm:spPr/>
      <dgm:t>
        <a:bodyPr/>
        <a:lstStyle/>
        <a:p>
          <a:r>
            <a:rPr lang="en-US" dirty="0" err="1"/>
            <a:t>Memiliki</a:t>
          </a:r>
          <a:r>
            <a:rPr lang="en-US" dirty="0"/>
            <a:t> </a:t>
          </a:r>
          <a:r>
            <a:rPr lang="en-US" dirty="0" err="1"/>
            <a:t>nilai</a:t>
          </a:r>
          <a:r>
            <a:rPr lang="en-US" dirty="0"/>
            <a:t> </a:t>
          </a:r>
          <a:r>
            <a:rPr lang="en-US" dirty="0" err="1"/>
            <a:t>rapor</a:t>
          </a:r>
          <a:r>
            <a:rPr lang="en-US" dirty="0"/>
            <a:t> semester 1 </a:t>
          </a:r>
          <a:r>
            <a:rPr lang="en-US" dirty="0" err="1"/>
            <a:t>s.d.</a:t>
          </a:r>
          <a:r>
            <a:rPr lang="en-US" dirty="0"/>
            <a:t> 5 yang </a:t>
          </a:r>
          <a:r>
            <a:rPr lang="en-US" dirty="0" err="1"/>
            <a:t>telah</a:t>
          </a:r>
          <a:r>
            <a:rPr lang="en-US" dirty="0"/>
            <a:t> </a:t>
          </a:r>
          <a:r>
            <a:rPr lang="en-US" dirty="0" err="1"/>
            <a:t>diisikan</a:t>
          </a:r>
          <a:r>
            <a:rPr lang="en-US" dirty="0"/>
            <a:t> di PDSS </a:t>
          </a:r>
        </a:p>
      </dgm:t>
    </dgm:pt>
    <dgm:pt modelId="{540F3EF9-09C2-504E-8702-A7A1AF339333}" type="parTrans" cxnId="{FFF8ACCF-E58C-9D42-A3CE-6D6CAB4CEE2C}">
      <dgm:prSet/>
      <dgm:spPr/>
      <dgm:t>
        <a:bodyPr/>
        <a:lstStyle/>
        <a:p>
          <a:endParaRPr lang="en-US"/>
        </a:p>
      </dgm:t>
    </dgm:pt>
    <dgm:pt modelId="{FFE6EE01-60A0-3D42-A730-1C592A330AD8}" type="sibTrans" cxnId="{FFF8ACCF-E58C-9D42-A3CE-6D6CAB4CEE2C}">
      <dgm:prSet/>
      <dgm:spPr/>
      <dgm:t>
        <a:bodyPr/>
        <a:lstStyle/>
        <a:p>
          <a:endParaRPr lang="en-US"/>
        </a:p>
      </dgm:t>
    </dgm:pt>
    <dgm:pt modelId="{35BBD4BC-6261-1A49-A15A-645649AE3419}" type="pres">
      <dgm:prSet presAssocID="{11B7CA4B-6559-BF45-8B07-9A70CFAF136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098D0B-2D62-A74D-9583-48BE70CA4E6F}" type="pres">
      <dgm:prSet presAssocID="{518BA247-099E-B54C-8517-D04E98FA84FF}" presName="linNode" presStyleCnt="0"/>
      <dgm:spPr/>
    </dgm:pt>
    <dgm:pt modelId="{E3CE64BE-8C11-A540-AD0D-4367923B81F2}" type="pres">
      <dgm:prSet presAssocID="{518BA247-099E-B54C-8517-D04E98FA84FF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C19D50-8D8A-9E42-9F25-295FD66EB28F}" type="pres">
      <dgm:prSet presAssocID="{518BA247-099E-B54C-8517-D04E98FA84F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764C24-08FE-2549-9169-BD465047335B}" type="pres">
      <dgm:prSet presAssocID="{42E7FBD5-52D0-E44F-BBCD-A07749C01AAC}" presName="sp" presStyleCnt="0"/>
      <dgm:spPr/>
    </dgm:pt>
    <dgm:pt modelId="{07500037-8B45-7945-88D0-12DD23236BAD}" type="pres">
      <dgm:prSet presAssocID="{2148D15F-588D-8041-94C6-ED31627780F5}" presName="linNode" presStyleCnt="0"/>
      <dgm:spPr/>
    </dgm:pt>
    <dgm:pt modelId="{B19AFE03-6189-CC49-8EDF-C2267013AD18}" type="pres">
      <dgm:prSet presAssocID="{2148D15F-588D-8041-94C6-ED31627780F5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926F27-5F55-2241-80CC-67AFAE35E362}" type="pres">
      <dgm:prSet presAssocID="{2148D15F-588D-8041-94C6-ED31627780F5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203169-60C1-41E4-8943-ABC1C8219621}" type="presOf" srcId="{518BA247-099E-B54C-8517-D04E98FA84FF}" destId="{E3CE64BE-8C11-A540-AD0D-4367923B81F2}" srcOrd="0" destOrd="0" presId="urn:microsoft.com/office/officeart/2005/8/layout/vList5"/>
    <dgm:cxn modelId="{FFF8ACCF-E58C-9D42-A3CE-6D6CAB4CEE2C}" srcId="{2148D15F-588D-8041-94C6-ED31627780F5}" destId="{3C87B626-765F-414D-85AB-1FD50A8740CA}" srcOrd="2" destOrd="0" parTransId="{540F3EF9-09C2-504E-8702-A7A1AF339333}" sibTransId="{FFE6EE01-60A0-3D42-A730-1C592A330AD8}"/>
    <dgm:cxn modelId="{F6576B72-18AC-4381-9FF9-76191D67B622}" type="presOf" srcId="{11B7CA4B-6559-BF45-8B07-9A70CFAF136A}" destId="{35BBD4BC-6261-1A49-A15A-645649AE3419}" srcOrd="0" destOrd="0" presId="urn:microsoft.com/office/officeart/2005/8/layout/vList5"/>
    <dgm:cxn modelId="{B1F9B1EA-5E84-E24E-AFEF-DE208C76C84B}" srcId="{518BA247-099E-B54C-8517-D04E98FA84FF}" destId="{5B22F405-7EC0-9E48-9370-4EBBD5B2CAED}" srcOrd="1" destOrd="0" parTransId="{6C8F8EDA-C5FF-EE49-ABCD-EC30EF2EED36}" sibTransId="{BB09B6BF-5B3D-FC49-86C3-C3DFAF0510B2}"/>
    <dgm:cxn modelId="{DE664F19-4096-43D1-A50F-5A26EBE00948}" type="presOf" srcId="{3C87B626-765F-414D-85AB-1FD50A8740CA}" destId="{48926F27-5F55-2241-80CC-67AFAE35E362}" srcOrd="0" destOrd="2" presId="urn:microsoft.com/office/officeart/2005/8/layout/vList5"/>
    <dgm:cxn modelId="{F99DB21B-4701-4842-BBFD-23A1DAE096BE}" srcId="{11B7CA4B-6559-BF45-8B07-9A70CFAF136A}" destId="{518BA247-099E-B54C-8517-D04E98FA84FF}" srcOrd="0" destOrd="0" parTransId="{E1403753-5EF6-3743-983F-74338B908337}" sibTransId="{42E7FBD5-52D0-E44F-BBCD-A07749C01AAC}"/>
    <dgm:cxn modelId="{CDF0602F-668B-4901-9B5F-F90F43A960B7}" type="presOf" srcId="{935C90F4-DFA4-CB48-BB07-46E146C82DE2}" destId="{48926F27-5F55-2241-80CC-67AFAE35E362}" srcOrd="0" destOrd="0" presId="urn:microsoft.com/office/officeart/2005/8/layout/vList5"/>
    <dgm:cxn modelId="{4A0D9675-18DC-254A-9B00-8FB431B7E95E}" srcId="{11B7CA4B-6559-BF45-8B07-9A70CFAF136A}" destId="{2148D15F-588D-8041-94C6-ED31627780F5}" srcOrd="1" destOrd="0" parTransId="{637D3D5C-CDAA-AE4F-A9A2-DB6A6FCFD3FC}" sibTransId="{C57D27E8-F74B-6A4C-9537-AC9DB04B33FB}"/>
    <dgm:cxn modelId="{C959A481-AE66-A044-94B1-FA1DB80E09B9}" srcId="{518BA247-099E-B54C-8517-D04E98FA84FF}" destId="{6F7A7E6A-684D-B844-BEB7-A89E478AE315}" srcOrd="0" destOrd="0" parTransId="{FE5651EE-B42F-3441-81C1-E8FABF4BC5A7}" sibTransId="{B136A4DE-EB5A-DA4B-AC8F-0AD3DF1B4DCA}"/>
    <dgm:cxn modelId="{7D01366F-7D94-F14F-9E85-93A1D944A0BC}" srcId="{2148D15F-588D-8041-94C6-ED31627780F5}" destId="{9B409C05-97B8-AA40-B40E-6770AAFDB714}" srcOrd="1" destOrd="0" parTransId="{F057173A-DFF8-B943-AD44-30321D2334EA}" sibTransId="{F44AAAF0-A03F-6041-857C-E11CB26EE59C}"/>
    <dgm:cxn modelId="{7122A1B4-E0A4-47E1-9378-B9C79577E246}" type="presOf" srcId="{9B409C05-97B8-AA40-B40E-6770AAFDB714}" destId="{48926F27-5F55-2241-80CC-67AFAE35E362}" srcOrd="0" destOrd="1" presId="urn:microsoft.com/office/officeart/2005/8/layout/vList5"/>
    <dgm:cxn modelId="{46CAE1CD-F52F-2B40-A325-1A3904A86F34}" srcId="{2148D15F-588D-8041-94C6-ED31627780F5}" destId="{935C90F4-DFA4-CB48-BB07-46E146C82DE2}" srcOrd="0" destOrd="0" parTransId="{D6356104-6C7D-8F42-B7C4-FA607C601911}" sibTransId="{4B99028B-D430-A84F-BE6C-0181BC2D4C56}"/>
    <dgm:cxn modelId="{E12496D8-31E4-4442-9F76-E90693A608B6}" type="presOf" srcId="{5B22F405-7EC0-9E48-9370-4EBBD5B2CAED}" destId="{08C19D50-8D8A-9E42-9F25-295FD66EB28F}" srcOrd="0" destOrd="1" presId="urn:microsoft.com/office/officeart/2005/8/layout/vList5"/>
    <dgm:cxn modelId="{DCC5ECE7-089B-4E5C-B7A3-D9FF537E5814}" type="presOf" srcId="{6F7A7E6A-684D-B844-BEB7-A89E478AE315}" destId="{08C19D50-8D8A-9E42-9F25-295FD66EB28F}" srcOrd="0" destOrd="0" presId="urn:microsoft.com/office/officeart/2005/8/layout/vList5"/>
    <dgm:cxn modelId="{05A36990-2229-456A-9535-204D349EE3FC}" type="presOf" srcId="{2148D15F-588D-8041-94C6-ED31627780F5}" destId="{B19AFE03-6189-CC49-8EDF-C2267013AD18}" srcOrd="0" destOrd="0" presId="urn:microsoft.com/office/officeart/2005/8/layout/vList5"/>
    <dgm:cxn modelId="{96458E7B-ECCF-49CB-AFEE-B461D8C9B81C}" type="presParOf" srcId="{35BBD4BC-6261-1A49-A15A-645649AE3419}" destId="{C0098D0B-2D62-A74D-9583-48BE70CA4E6F}" srcOrd="0" destOrd="0" presId="urn:microsoft.com/office/officeart/2005/8/layout/vList5"/>
    <dgm:cxn modelId="{26583872-8D81-4074-BFAD-BC0057D4C44B}" type="presParOf" srcId="{C0098D0B-2D62-A74D-9583-48BE70CA4E6F}" destId="{E3CE64BE-8C11-A540-AD0D-4367923B81F2}" srcOrd="0" destOrd="0" presId="urn:microsoft.com/office/officeart/2005/8/layout/vList5"/>
    <dgm:cxn modelId="{2ED711A2-078C-471D-BC94-688EE3FD14B4}" type="presParOf" srcId="{C0098D0B-2D62-A74D-9583-48BE70CA4E6F}" destId="{08C19D50-8D8A-9E42-9F25-295FD66EB28F}" srcOrd="1" destOrd="0" presId="urn:microsoft.com/office/officeart/2005/8/layout/vList5"/>
    <dgm:cxn modelId="{70CC359D-253E-4D6B-B421-2438D50BBC94}" type="presParOf" srcId="{35BBD4BC-6261-1A49-A15A-645649AE3419}" destId="{91764C24-08FE-2549-9169-BD465047335B}" srcOrd="1" destOrd="0" presId="urn:microsoft.com/office/officeart/2005/8/layout/vList5"/>
    <dgm:cxn modelId="{587E0D7D-B8F1-4584-B1C1-4EECEC416F12}" type="presParOf" srcId="{35BBD4BC-6261-1A49-A15A-645649AE3419}" destId="{07500037-8B45-7945-88D0-12DD23236BAD}" srcOrd="2" destOrd="0" presId="urn:microsoft.com/office/officeart/2005/8/layout/vList5"/>
    <dgm:cxn modelId="{4B3C7DAD-EA75-46CA-BD69-13E0724A42DC}" type="presParOf" srcId="{07500037-8B45-7945-88D0-12DD23236BAD}" destId="{B19AFE03-6189-CC49-8EDF-C2267013AD18}" srcOrd="0" destOrd="0" presId="urn:microsoft.com/office/officeart/2005/8/layout/vList5"/>
    <dgm:cxn modelId="{B9C8202F-8845-4FC7-9449-A5922230EE1C}" type="presParOf" srcId="{07500037-8B45-7945-88D0-12DD23236BAD}" destId="{48926F27-5F55-2241-80CC-67AFAE35E36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1B7CA4B-6559-BF45-8B07-9A70CFAF136A}" type="doc">
      <dgm:prSet loTypeId="urn:microsoft.com/office/officeart/2005/8/layout/vList5" loCatId="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148D15F-588D-8041-94C6-ED31627780F5}">
      <dgm:prSet phldrT="[Text]"/>
      <dgm:spPr>
        <a:solidFill>
          <a:srgbClr val="843C0C"/>
        </a:solidFill>
      </dgm:spPr>
      <dgm:t>
        <a:bodyPr/>
        <a:lstStyle/>
        <a:p>
          <a:r>
            <a:rPr lang="en-US" dirty="0" err="1"/>
            <a:t>Persyaratan</a:t>
          </a:r>
          <a:r>
            <a:rPr lang="en-US" dirty="0"/>
            <a:t> </a:t>
          </a:r>
          <a:r>
            <a:rPr lang="en-US" dirty="0" err="1"/>
            <a:t>Siswa</a:t>
          </a:r>
          <a:r>
            <a:rPr lang="en-US" dirty="0"/>
            <a:t> </a:t>
          </a:r>
          <a:r>
            <a:rPr lang="en-US" dirty="0" err="1"/>
            <a:t>Pendaftar</a:t>
          </a:r>
          <a:endParaRPr lang="en-US" dirty="0"/>
        </a:p>
      </dgm:t>
    </dgm:pt>
    <dgm:pt modelId="{637D3D5C-CDAA-AE4F-A9A2-DB6A6FCFD3FC}" type="parTrans" cxnId="{4A0D9675-18DC-254A-9B00-8FB431B7E95E}">
      <dgm:prSet/>
      <dgm:spPr/>
      <dgm:t>
        <a:bodyPr/>
        <a:lstStyle/>
        <a:p>
          <a:endParaRPr lang="en-US"/>
        </a:p>
      </dgm:t>
    </dgm:pt>
    <dgm:pt modelId="{C57D27E8-F74B-6A4C-9537-AC9DB04B33FB}" type="sibTrans" cxnId="{4A0D9675-18DC-254A-9B00-8FB431B7E95E}">
      <dgm:prSet/>
      <dgm:spPr/>
      <dgm:t>
        <a:bodyPr/>
        <a:lstStyle/>
        <a:p>
          <a:endParaRPr lang="en-US"/>
        </a:p>
      </dgm:t>
    </dgm:pt>
    <dgm:pt modelId="{935C90F4-DFA4-CB48-BB07-46E146C82DE2}">
      <dgm:prSet phldrT="[Text]" custT="1"/>
      <dgm:spPr/>
      <dgm:t>
        <a:bodyPr/>
        <a:lstStyle/>
        <a:p>
          <a:pPr algn="l"/>
          <a:r>
            <a:rPr lang="en-US" sz="2400" dirty="0" err="1"/>
            <a:t>Siswa</a:t>
          </a:r>
          <a:r>
            <a:rPr lang="en-US" sz="2400" dirty="0"/>
            <a:t> </a:t>
          </a:r>
          <a:r>
            <a:rPr lang="en-US" sz="2400" dirty="0" err="1"/>
            <a:t>lulusan</a:t>
          </a:r>
          <a:r>
            <a:rPr lang="en-US" sz="2400" dirty="0"/>
            <a:t> </a:t>
          </a:r>
          <a:r>
            <a:rPr lang="en-US" sz="2400" dirty="0" err="1"/>
            <a:t>tahun</a:t>
          </a:r>
          <a:r>
            <a:rPr lang="en-US" sz="2400" dirty="0"/>
            <a:t> 2015 </a:t>
          </a:r>
          <a:r>
            <a:rPr lang="en-US" sz="2400" dirty="0" err="1"/>
            <a:t>dan</a:t>
          </a:r>
          <a:r>
            <a:rPr lang="en-US" sz="2400" dirty="0"/>
            <a:t> 2016 </a:t>
          </a:r>
          <a:r>
            <a:rPr lang="en-US" sz="2400" dirty="0" err="1"/>
            <a:t>harus</a:t>
          </a:r>
          <a:r>
            <a:rPr lang="en-US" sz="2400" dirty="0"/>
            <a:t> </a:t>
          </a:r>
          <a:r>
            <a:rPr lang="en-US" sz="2400" dirty="0" err="1"/>
            <a:t>sudah</a:t>
          </a:r>
          <a:r>
            <a:rPr lang="en-US" sz="2400" dirty="0"/>
            <a:t> </a:t>
          </a:r>
          <a:r>
            <a:rPr lang="en-US" sz="2400" dirty="0" err="1"/>
            <a:t>memiliki</a:t>
          </a:r>
          <a:r>
            <a:rPr lang="en-US" sz="2400" dirty="0"/>
            <a:t> </a:t>
          </a:r>
          <a:r>
            <a:rPr lang="en-US" sz="2400" dirty="0" err="1"/>
            <a:t>ijazah</a:t>
          </a:r>
          <a:r>
            <a:rPr lang="en-US" sz="2400" dirty="0"/>
            <a:t> </a:t>
          </a:r>
        </a:p>
      </dgm:t>
    </dgm:pt>
    <dgm:pt modelId="{D6356104-6C7D-8F42-B7C4-FA607C601911}" type="parTrans" cxnId="{46CAE1CD-F52F-2B40-A325-1A3904A86F34}">
      <dgm:prSet/>
      <dgm:spPr/>
      <dgm:t>
        <a:bodyPr/>
        <a:lstStyle/>
        <a:p>
          <a:endParaRPr lang="en-US"/>
        </a:p>
      </dgm:t>
    </dgm:pt>
    <dgm:pt modelId="{4B99028B-D430-A84F-BE6C-0181BC2D4C56}" type="sibTrans" cxnId="{46CAE1CD-F52F-2B40-A325-1A3904A86F34}">
      <dgm:prSet/>
      <dgm:spPr/>
      <dgm:t>
        <a:bodyPr/>
        <a:lstStyle/>
        <a:p>
          <a:endParaRPr lang="en-US"/>
        </a:p>
      </dgm:t>
    </dgm:pt>
    <dgm:pt modelId="{A24ED24C-4E17-474A-B250-CB7C11723C2F}">
      <dgm:prSet custT="1"/>
      <dgm:spPr/>
      <dgm:t>
        <a:bodyPr/>
        <a:lstStyle/>
        <a:p>
          <a:pPr algn="l"/>
          <a:r>
            <a:rPr lang="en-US" sz="2400" dirty="0" err="1"/>
            <a:t>Bagi</a:t>
          </a:r>
          <a:r>
            <a:rPr lang="en-US" sz="2400" dirty="0"/>
            <a:t> </a:t>
          </a:r>
          <a:r>
            <a:rPr lang="en-US" sz="2400" dirty="0" err="1"/>
            <a:t>siswa</a:t>
          </a:r>
          <a:r>
            <a:rPr lang="en-US" sz="2400" dirty="0"/>
            <a:t> </a:t>
          </a:r>
          <a:r>
            <a:rPr lang="en-US" sz="2400" dirty="0" err="1"/>
            <a:t>lulusan</a:t>
          </a:r>
          <a:r>
            <a:rPr lang="en-US" sz="2400" dirty="0"/>
            <a:t> </a:t>
          </a:r>
          <a:r>
            <a:rPr lang="en-US" sz="2400" dirty="0" err="1"/>
            <a:t>tahun</a:t>
          </a:r>
          <a:r>
            <a:rPr lang="en-US" sz="2400" dirty="0"/>
            <a:t> 2017 </a:t>
          </a:r>
          <a:r>
            <a:rPr lang="en-US" sz="2400" dirty="0" err="1"/>
            <a:t>telah</a:t>
          </a:r>
          <a:r>
            <a:rPr lang="en-US" sz="2400" dirty="0"/>
            <a:t> </a:t>
          </a:r>
          <a:r>
            <a:rPr lang="en-US" sz="2400" dirty="0" err="1"/>
            <a:t>memiliki</a:t>
          </a:r>
          <a:r>
            <a:rPr lang="en-US" sz="2400" dirty="0"/>
            <a:t> Surat </a:t>
          </a:r>
          <a:r>
            <a:rPr lang="en-US" sz="2400" dirty="0" err="1"/>
            <a:t>Keterangan</a:t>
          </a:r>
          <a:r>
            <a:rPr lang="en-US" sz="2400" dirty="0"/>
            <a:t> Lulus </a:t>
          </a:r>
          <a:r>
            <a:rPr lang="en-US" sz="2400" dirty="0" err="1"/>
            <a:t>Pendidikan</a:t>
          </a:r>
          <a:r>
            <a:rPr lang="en-US" sz="2400" dirty="0"/>
            <a:t> </a:t>
          </a:r>
          <a:r>
            <a:rPr lang="en-US" sz="2400" dirty="0" err="1"/>
            <a:t>Menengah</a:t>
          </a:r>
          <a:r>
            <a:rPr lang="en-US" sz="2400" dirty="0"/>
            <a:t>, </a:t>
          </a:r>
          <a:r>
            <a:rPr lang="en-US" sz="2400" dirty="0" err="1"/>
            <a:t>sekurang-kurangnya</a:t>
          </a:r>
          <a:r>
            <a:rPr lang="en-US" sz="2400" dirty="0"/>
            <a:t> </a:t>
          </a:r>
          <a:r>
            <a:rPr lang="en-US" sz="2400" dirty="0" err="1"/>
            <a:t>memuat</a:t>
          </a:r>
          <a:r>
            <a:rPr lang="en-US" sz="2400" dirty="0"/>
            <a:t> </a:t>
          </a:r>
          <a:r>
            <a:rPr lang="en-US" sz="2400" dirty="0" err="1"/>
            <a:t>informasi</a:t>
          </a:r>
          <a:r>
            <a:rPr lang="en-US" sz="2400" dirty="0"/>
            <a:t> </a:t>
          </a:r>
          <a:r>
            <a:rPr lang="en-US" sz="2400" dirty="0" err="1"/>
            <a:t>jati</a:t>
          </a:r>
          <a:r>
            <a:rPr lang="en-US" sz="2400" dirty="0"/>
            <a:t> </a:t>
          </a:r>
          <a:r>
            <a:rPr lang="en-US" sz="2400" dirty="0" err="1"/>
            <a:t>diri</a:t>
          </a:r>
          <a:r>
            <a:rPr lang="en-US" sz="2400" dirty="0"/>
            <a:t> </a:t>
          </a:r>
          <a:r>
            <a:rPr lang="en-US" sz="2400" dirty="0" err="1"/>
            <a:t>dan</a:t>
          </a:r>
          <a:r>
            <a:rPr lang="en-US" sz="2400" dirty="0"/>
            <a:t> </a:t>
          </a:r>
          <a:r>
            <a:rPr lang="en-US" sz="2400" dirty="0" err="1"/>
            <a:t>foto</a:t>
          </a:r>
          <a:r>
            <a:rPr lang="en-US" sz="2400" dirty="0"/>
            <a:t> </a:t>
          </a:r>
          <a:r>
            <a:rPr lang="en-US" sz="2400" dirty="0" err="1"/>
            <a:t>terbaru</a:t>
          </a:r>
          <a:r>
            <a:rPr lang="en-US" sz="2400" dirty="0"/>
            <a:t> yang </a:t>
          </a:r>
          <a:r>
            <a:rPr lang="en-US" sz="2400" dirty="0" err="1"/>
            <a:t>bersangkutan</a:t>
          </a:r>
          <a:r>
            <a:rPr lang="en-US" sz="2400" dirty="0"/>
            <a:t> </a:t>
          </a:r>
          <a:r>
            <a:rPr lang="en-US" sz="2400" dirty="0" err="1"/>
            <a:t>dengan</a:t>
          </a:r>
          <a:r>
            <a:rPr lang="en-US" sz="2400" dirty="0"/>
            <a:t> </a:t>
          </a:r>
          <a:r>
            <a:rPr lang="en-US" sz="2400" dirty="0" err="1"/>
            <a:t>dibubuhi</a:t>
          </a:r>
          <a:r>
            <a:rPr lang="en-US" sz="2400" dirty="0"/>
            <a:t> cap </a:t>
          </a:r>
          <a:r>
            <a:rPr lang="en-US" sz="2400" dirty="0" err="1"/>
            <a:t>stempel</a:t>
          </a:r>
          <a:r>
            <a:rPr lang="en-US" sz="2400" dirty="0"/>
            <a:t> yang </a:t>
          </a:r>
          <a:r>
            <a:rPr lang="en-US" sz="2400" dirty="0" err="1"/>
            <a:t>sah</a:t>
          </a:r>
          <a:r>
            <a:rPr lang="en-US" sz="2400" dirty="0"/>
            <a:t> </a:t>
          </a:r>
        </a:p>
      </dgm:t>
    </dgm:pt>
    <dgm:pt modelId="{A45A09AA-8AA4-9840-8325-53D259F66F8D}" type="parTrans" cxnId="{B223EF4D-994E-8C4A-9B60-0BAFFAFE8883}">
      <dgm:prSet/>
      <dgm:spPr/>
      <dgm:t>
        <a:bodyPr/>
        <a:lstStyle/>
        <a:p>
          <a:endParaRPr lang="en-US"/>
        </a:p>
      </dgm:t>
    </dgm:pt>
    <dgm:pt modelId="{5833DF76-5B93-9B49-9F1D-3D77EC5681F7}" type="sibTrans" cxnId="{B223EF4D-994E-8C4A-9B60-0BAFFAFE8883}">
      <dgm:prSet/>
      <dgm:spPr/>
      <dgm:t>
        <a:bodyPr/>
        <a:lstStyle/>
        <a:p>
          <a:endParaRPr lang="en-US"/>
        </a:p>
      </dgm:t>
    </dgm:pt>
    <dgm:pt modelId="{177DC88A-ED0E-AC43-AFB7-56C76F7FB80A}">
      <dgm:prSet custT="1"/>
      <dgm:spPr/>
      <dgm:t>
        <a:bodyPr/>
        <a:lstStyle/>
        <a:p>
          <a:pPr algn="l"/>
          <a:r>
            <a:rPr lang="en-US" sz="2400" dirty="0" err="1"/>
            <a:t>Memiliki</a:t>
          </a:r>
          <a:r>
            <a:rPr lang="en-US" sz="2400" dirty="0"/>
            <a:t> </a:t>
          </a:r>
          <a:r>
            <a:rPr lang="en-US" sz="2400" dirty="0" err="1"/>
            <a:t>kesehatan</a:t>
          </a:r>
          <a:r>
            <a:rPr lang="en-US" sz="2400" dirty="0"/>
            <a:t> yang </a:t>
          </a:r>
          <a:r>
            <a:rPr lang="en-US" sz="2400" dirty="0" err="1"/>
            <a:t>memadai</a:t>
          </a:r>
          <a:r>
            <a:rPr lang="en-US" sz="2400" dirty="0"/>
            <a:t> </a:t>
          </a:r>
          <a:r>
            <a:rPr lang="en-US" sz="2400" dirty="0" err="1"/>
            <a:t>sehingga</a:t>
          </a:r>
          <a:r>
            <a:rPr lang="en-US" sz="2400" dirty="0"/>
            <a:t> </a:t>
          </a:r>
          <a:r>
            <a:rPr lang="en-US" sz="2400" dirty="0" err="1"/>
            <a:t>tidak</a:t>
          </a:r>
          <a:r>
            <a:rPr lang="en-US" sz="2400" dirty="0"/>
            <a:t> </a:t>
          </a:r>
          <a:r>
            <a:rPr lang="en-US" sz="2400" dirty="0" err="1"/>
            <a:t>mengganggu</a:t>
          </a:r>
          <a:r>
            <a:rPr lang="en-US" sz="2400" dirty="0"/>
            <a:t> </a:t>
          </a:r>
          <a:r>
            <a:rPr lang="en-US" sz="2400" dirty="0" err="1"/>
            <a:t>kelancaran</a:t>
          </a:r>
          <a:r>
            <a:rPr lang="en-US" sz="2400" dirty="0"/>
            <a:t> proses </a:t>
          </a:r>
          <a:r>
            <a:rPr lang="en-US" sz="2400" dirty="0" err="1"/>
            <a:t>studi</a:t>
          </a:r>
          <a:r>
            <a:rPr lang="en-US" sz="2400" dirty="0"/>
            <a:t>. </a:t>
          </a:r>
        </a:p>
      </dgm:t>
    </dgm:pt>
    <dgm:pt modelId="{83033E8C-A9AA-564B-98EC-125E30CD3CFE}" type="parTrans" cxnId="{B1975803-A689-3F4C-AE0A-14C52D1CBA7E}">
      <dgm:prSet/>
      <dgm:spPr/>
      <dgm:t>
        <a:bodyPr/>
        <a:lstStyle/>
        <a:p>
          <a:endParaRPr lang="en-US"/>
        </a:p>
      </dgm:t>
    </dgm:pt>
    <dgm:pt modelId="{8B962C7B-39E1-1E46-B3A7-3A79A2E941BD}" type="sibTrans" cxnId="{B1975803-A689-3F4C-AE0A-14C52D1CBA7E}">
      <dgm:prSet/>
      <dgm:spPr/>
      <dgm:t>
        <a:bodyPr/>
        <a:lstStyle/>
        <a:p>
          <a:endParaRPr lang="en-US"/>
        </a:p>
      </dgm:t>
    </dgm:pt>
    <dgm:pt modelId="{35BBD4BC-6261-1A49-A15A-645649AE3419}" type="pres">
      <dgm:prSet presAssocID="{11B7CA4B-6559-BF45-8B07-9A70CFAF136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500037-8B45-7945-88D0-12DD23236BAD}" type="pres">
      <dgm:prSet presAssocID="{2148D15F-588D-8041-94C6-ED31627780F5}" presName="linNode" presStyleCnt="0"/>
      <dgm:spPr/>
    </dgm:pt>
    <dgm:pt modelId="{B19AFE03-6189-CC49-8EDF-C2267013AD18}" type="pres">
      <dgm:prSet presAssocID="{2148D15F-588D-8041-94C6-ED31627780F5}" presName="parentText" presStyleLbl="node1" presStyleIdx="0" presStyleCnt="1" custLinFactNeighborY="-6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926F27-5F55-2241-80CC-67AFAE35E362}" type="pres">
      <dgm:prSet presAssocID="{2148D15F-588D-8041-94C6-ED31627780F5}" presName="descendantText" presStyleLbl="alignAccFollowNode1" presStyleIdx="0" presStyleCnt="1" custScaleY="125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925F72-5B86-4444-8611-731B11AE3578}" type="presOf" srcId="{2148D15F-588D-8041-94C6-ED31627780F5}" destId="{B19AFE03-6189-CC49-8EDF-C2267013AD18}" srcOrd="0" destOrd="0" presId="urn:microsoft.com/office/officeart/2005/8/layout/vList5"/>
    <dgm:cxn modelId="{1DA99A1D-69F2-47BD-8DD6-F480CAB5E69C}" type="presOf" srcId="{11B7CA4B-6559-BF45-8B07-9A70CFAF136A}" destId="{35BBD4BC-6261-1A49-A15A-645649AE3419}" srcOrd="0" destOrd="0" presId="urn:microsoft.com/office/officeart/2005/8/layout/vList5"/>
    <dgm:cxn modelId="{B1975803-A689-3F4C-AE0A-14C52D1CBA7E}" srcId="{2148D15F-588D-8041-94C6-ED31627780F5}" destId="{177DC88A-ED0E-AC43-AFB7-56C76F7FB80A}" srcOrd="2" destOrd="0" parTransId="{83033E8C-A9AA-564B-98EC-125E30CD3CFE}" sibTransId="{8B962C7B-39E1-1E46-B3A7-3A79A2E941BD}"/>
    <dgm:cxn modelId="{EE21435B-EDAF-4673-9C04-830BD5CCF116}" type="presOf" srcId="{935C90F4-DFA4-CB48-BB07-46E146C82DE2}" destId="{48926F27-5F55-2241-80CC-67AFAE35E362}" srcOrd="0" destOrd="0" presId="urn:microsoft.com/office/officeart/2005/8/layout/vList5"/>
    <dgm:cxn modelId="{B223EF4D-994E-8C4A-9B60-0BAFFAFE8883}" srcId="{2148D15F-588D-8041-94C6-ED31627780F5}" destId="{A24ED24C-4E17-474A-B250-CB7C11723C2F}" srcOrd="1" destOrd="0" parTransId="{A45A09AA-8AA4-9840-8325-53D259F66F8D}" sibTransId="{5833DF76-5B93-9B49-9F1D-3D77EC5681F7}"/>
    <dgm:cxn modelId="{9F7950D1-30C6-41E3-A46A-321643D0CFC8}" type="presOf" srcId="{177DC88A-ED0E-AC43-AFB7-56C76F7FB80A}" destId="{48926F27-5F55-2241-80CC-67AFAE35E362}" srcOrd="0" destOrd="2" presId="urn:microsoft.com/office/officeart/2005/8/layout/vList5"/>
    <dgm:cxn modelId="{4A0D9675-18DC-254A-9B00-8FB431B7E95E}" srcId="{11B7CA4B-6559-BF45-8B07-9A70CFAF136A}" destId="{2148D15F-588D-8041-94C6-ED31627780F5}" srcOrd="0" destOrd="0" parTransId="{637D3D5C-CDAA-AE4F-A9A2-DB6A6FCFD3FC}" sibTransId="{C57D27E8-F74B-6A4C-9537-AC9DB04B33FB}"/>
    <dgm:cxn modelId="{46CAE1CD-F52F-2B40-A325-1A3904A86F34}" srcId="{2148D15F-588D-8041-94C6-ED31627780F5}" destId="{935C90F4-DFA4-CB48-BB07-46E146C82DE2}" srcOrd="0" destOrd="0" parTransId="{D6356104-6C7D-8F42-B7C4-FA607C601911}" sibTransId="{4B99028B-D430-A84F-BE6C-0181BC2D4C56}"/>
    <dgm:cxn modelId="{6770D4C2-6592-4755-A055-6EF9D70C919B}" type="presOf" srcId="{A24ED24C-4E17-474A-B250-CB7C11723C2F}" destId="{48926F27-5F55-2241-80CC-67AFAE35E362}" srcOrd="0" destOrd="1" presId="urn:microsoft.com/office/officeart/2005/8/layout/vList5"/>
    <dgm:cxn modelId="{C67853CC-1FE8-4FF7-9DC1-642DF9A7CD98}" type="presParOf" srcId="{35BBD4BC-6261-1A49-A15A-645649AE3419}" destId="{07500037-8B45-7945-88D0-12DD23236BAD}" srcOrd="0" destOrd="0" presId="urn:microsoft.com/office/officeart/2005/8/layout/vList5"/>
    <dgm:cxn modelId="{1398151B-3C20-4303-A3C3-703635AB0185}" type="presParOf" srcId="{07500037-8B45-7945-88D0-12DD23236BAD}" destId="{B19AFE03-6189-CC49-8EDF-C2267013AD18}" srcOrd="0" destOrd="0" presId="urn:microsoft.com/office/officeart/2005/8/layout/vList5"/>
    <dgm:cxn modelId="{AA4EF8AC-E049-4EC3-8DBE-D75D6BB294A1}" type="presParOf" srcId="{07500037-8B45-7945-88D0-12DD23236BAD}" destId="{48926F27-5F55-2241-80CC-67AFAE35E36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FA9952F-C3C2-9D42-8158-988E55E14FBC}" type="doc">
      <dgm:prSet loTypeId="urn:microsoft.com/office/officeart/2005/8/layout/hList7#12" loCatId="" qsTypeId="urn:microsoft.com/office/officeart/2005/8/quickstyle/3D3" qsCatId="3D" csTypeId="urn:microsoft.com/office/officeart/2005/8/colors/colorful4" csCatId="colorful" phldr="1"/>
      <dgm:spPr/>
    </dgm:pt>
    <dgm:pt modelId="{EC76A22D-890B-FC44-AEC3-3DAE200589BC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marL="185738" indent="-185738" algn="l"/>
          <a:r>
            <a:rPr lang="en-US" sz="2000" dirty="0"/>
            <a:t>a. </a:t>
          </a:r>
          <a:r>
            <a:rPr lang="en-US" sz="2000" dirty="0" err="1"/>
            <a:t>Pendaftar</a:t>
          </a:r>
          <a:r>
            <a:rPr lang="en-US" sz="2000" dirty="0"/>
            <a:t> </a:t>
          </a:r>
          <a:r>
            <a:rPr lang="en-US" sz="2000" dirty="0" err="1"/>
            <a:t>dapat</a:t>
          </a:r>
          <a:r>
            <a:rPr lang="en-US" sz="2000" dirty="0"/>
            <a:t> </a:t>
          </a:r>
          <a:r>
            <a:rPr lang="en-US" sz="2000" dirty="0" err="1"/>
            <a:t>memilih</a:t>
          </a:r>
          <a:r>
            <a:rPr lang="en-US" sz="2000" dirty="0"/>
            <a:t> </a:t>
          </a:r>
          <a:r>
            <a:rPr lang="en-US" sz="2000" dirty="0" err="1"/>
            <a:t>sebanyak-banyaknya</a:t>
          </a:r>
          <a:r>
            <a:rPr lang="en-US" sz="2000" dirty="0"/>
            <a:t> 2 (</a:t>
          </a:r>
          <a:r>
            <a:rPr lang="en-US" sz="2000" dirty="0" err="1"/>
            <a:t>dua</a:t>
          </a:r>
          <a:r>
            <a:rPr lang="en-US" sz="2000" dirty="0"/>
            <a:t>) PTN. </a:t>
          </a:r>
          <a:r>
            <a:rPr lang="en-US" sz="2000" dirty="0" err="1"/>
            <a:t>Apabila</a:t>
          </a:r>
          <a:r>
            <a:rPr lang="en-US" sz="2000" dirty="0"/>
            <a:t> </a:t>
          </a:r>
          <a:r>
            <a:rPr lang="en-US" sz="2000" dirty="0" err="1"/>
            <a:t>memilih</a:t>
          </a:r>
          <a:r>
            <a:rPr lang="en-US" sz="2000" dirty="0"/>
            <a:t> 2 (dua) PTN, </a:t>
          </a:r>
          <a:r>
            <a:rPr lang="en-US" sz="2000" dirty="0" err="1"/>
            <a:t>maka</a:t>
          </a:r>
          <a:r>
            <a:rPr lang="en-US" sz="2000" dirty="0"/>
            <a:t> </a:t>
          </a:r>
          <a:r>
            <a:rPr lang="en-US" sz="2000" dirty="0" err="1"/>
            <a:t>salah</a:t>
          </a:r>
          <a:r>
            <a:rPr lang="en-US" sz="2000" dirty="0"/>
            <a:t> </a:t>
          </a:r>
          <a:r>
            <a:rPr lang="en-US" sz="2000" dirty="0" err="1"/>
            <a:t>satu</a:t>
          </a:r>
          <a:r>
            <a:rPr lang="en-US" sz="2000" dirty="0"/>
            <a:t> PTN </a:t>
          </a:r>
          <a:r>
            <a:rPr lang="en-US" sz="2000" dirty="0" err="1"/>
            <a:t>harus</a:t>
          </a:r>
          <a:r>
            <a:rPr lang="en-US" sz="2000" dirty="0"/>
            <a:t> </a:t>
          </a:r>
          <a:r>
            <a:rPr lang="en-US" sz="2000" dirty="0" err="1"/>
            <a:t>berada</a:t>
          </a:r>
          <a:r>
            <a:rPr lang="en-US" sz="2000" dirty="0"/>
            <a:t> di </a:t>
          </a:r>
          <a:r>
            <a:rPr lang="en-US" sz="2000" dirty="0" err="1"/>
            <a:t>provinsi</a:t>
          </a:r>
          <a:r>
            <a:rPr lang="en-US" sz="2000" dirty="0"/>
            <a:t> yang </a:t>
          </a:r>
          <a:r>
            <a:rPr lang="en-US" sz="2000" dirty="0" err="1"/>
            <a:t>sama</a:t>
          </a:r>
          <a:r>
            <a:rPr lang="en-US" sz="2000" dirty="0"/>
            <a:t> dengan SMA </a:t>
          </a:r>
          <a:r>
            <a:rPr lang="en-US" sz="2000" dirty="0" err="1"/>
            <a:t>asalnya</a:t>
          </a:r>
          <a:r>
            <a:rPr lang="en-US" sz="2000" dirty="0"/>
            <a:t>. </a:t>
          </a:r>
          <a:r>
            <a:rPr lang="en-US" sz="2000" dirty="0" err="1"/>
            <a:t>Apabila</a:t>
          </a:r>
          <a:r>
            <a:rPr lang="en-US" sz="2000" dirty="0"/>
            <a:t> </a:t>
          </a:r>
          <a:r>
            <a:rPr lang="en-US" sz="2000" dirty="0" err="1"/>
            <a:t>memilih</a:t>
          </a:r>
          <a:r>
            <a:rPr lang="en-US" sz="2000" dirty="0"/>
            <a:t> </a:t>
          </a:r>
          <a:r>
            <a:rPr lang="en-US" sz="2000" dirty="0" err="1"/>
            <a:t>satu</a:t>
          </a:r>
          <a:r>
            <a:rPr lang="en-US" sz="2000" dirty="0"/>
            <a:t> PTN, </a:t>
          </a:r>
          <a:r>
            <a:rPr lang="en-US" sz="2000" dirty="0" err="1"/>
            <a:t>maka</a:t>
          </a:r>
          <a:r>
            <a:rPr lang="en-US" sz="2000" dirty="0"/>
            <a:t> PTN yang </a:t>
          </a:r>
          <a:r>
            <a:rPr lang="en-US" sz="2000" dirty="0" err="1"/>
            <a:t>dipilih</a:t>
          </a:r>
          <a:r>
            <a:rPr lang="en-US" sz="2000" dirty="0"/>
            <a:t> </a:t>
          </a:r>
          <a:r>
            <a:rPr lang="en-US" sz="2000" dirty="0" err="1"/>
            <a:t>dapat</a:t>
          </a:r>
          <a:r>
            <a:rPr lang="en-US" sz="2000" dirty="0"/>
            <a:t> </a:t>
          </a:r>
          <a:r>
            <a:rPr lang="en-US" sz="2000" dirty="0" err="1"/>
            <a:t>berada</a:t>
          </a:r>
          <a:r>
            <a:rPr lang="en-US" sz="2000" dirty="0"/>
            <a:t> di </a:t>
          </a:r>
          <a:r>
            <a:rPr lang="en-US" sz="2000" dirty="0" err="1"/>
            <a:t>provinsi</a:t>
          </a:r>
          <a:r>
            <a:rPr lang="en-US" sz="2000" dirty="0"/>
            <a:t> mana pun. </a:t>
          </a:r>
        </a:p>
        <a:p>
          <a:pPr marL="185738" indent="-185738" algn="l"/>
          <a:r>
            <a:rPr lang="en-US" sz="2000" dirty="0"/>
            <a:t>b. </a:t>
          </a:r>
          <a:r>
            <a:rPr lang="en-US" sz="2000" dirty="0" err="1"/>
            <a:t>Pendaftar</a:t>
          </a:r>
          <a:r>
            <a:rPr lang="en-US" sz="2000" dirty="0"/>
            <a:t> </a:t>
          </a:r>
          <a:r>
            <a:rPr lang="en-US" sz="2000" dirty="0" err="1"/>
            <a:t>dapat</a:t>
          </a:r>
          <a:r>
            <a:rPr lang="en-US" sz="2000" dirty="0"/>
            <a:t> </a:t>
          </a:r>
          <a:r>
            <a:rPr lang="en-US" sz="2000" dirty="0" err="1"/>
            <a:t>memilih</a:t>
          </a:r>
          <a:r>
            <a:rPr lang="en-US" sz="2000" dirty="0"/>
            <a:t> </a:t>
          </a:r>
          <a:r>
            <a:rPr lang="en-US" sz="2000" dirty="0" err="1"/>
            <a:t>sebanyak-banyaknya</a:t>
          </a:r>
          <a:r>
            <a:rPr lang="en-US" sz="2000" dirty="0"/>
            <a:t> 3 (</a:t>
          </a:r>
          <a:r>
            <a:rPr lang="en-US" sz="2000" dirty="0" err="1"/>
            <a:t>tiga</a:t>
          </a:r>
          <a:r>
            <a:rPr lang="en-US" sz="2000" dirty="0"/>
            <a:t>) program </a:t>
          </a:r>
          <a:r>
            <a:rPr lang="en-US" sz="2000" dirty="0" err="1"/>
            <a:t>studi</a:t>
          </a:r>
          <a:r>
            <a:rPr lang="en-US" sz="2000" dirty="0"/>
            <a:t> dengan </a:t>
          </a:r>
          <a:r>
            <a:rPr lang="en-US" sz="2000" dirty="0" err="1"/>
            <a:t>ketentuan</a:t>
          </a:r>
          <a:r>
            <a:rPr lang="en-US" sz="2000" dirty="0"/>
            <a:t> </a:t>
          </a:r>
          <a:r>
            <a:rPr lang="en-US" sz="2000" dirty="0" err="1"/>
            <a:t>dalam</a:t>
          </a:r>
          <a:r>
            <a:rPr lang="en-US" sz="2000" dirty="0"/>
            <a:t> </a:t>
          </a:r>
          <a:r>
            <a:rPr lang="en-US" sz="2000" dirty="0" err="1"/>
            <a:t>satu</a:t>
          </a:r>
          <a:r>
            <a:rPr lang="en-US" sz="2000" dirty="0"/>
            <a:t> PTN </a:t>
          </a:r>
          <a:r>
            <a:rPr lang="en-US" sz="2000" dirty="0" err="1"/>
            <a:t>sebanyak-banyaknya</a:t>
          </a:r>
          <a:r>
            <a:rPr lang="en-US" sz="2000" dirty="0"/>
            <a:t> </a:t>
          </a:r>
          <a:r>
            <a:rPr lang="en-US" sz="2000" dirty="0" err="1"/>
            <a:t>boleh</a:t>
          </a:r>
          <a:r>
            <a:rPr lang="en-US" sz="2000" dirty="0"/>
            <a:t> </a:t>
          </a:r>
          <a:r>
            <a:rPr lang="en-US" sz="2000" dirty="0" err="1"/>
            <a:t>memilih</a:t>
          </a:r>
          <a:r>
            <a:rPr lang="en-US" sz="2000" dirty="0"/>
            <a:t> 2 (dua) program </a:t>
          </a:r>
          <a:r>
            <a:rPr lang="en-US" sz="2000" dirty="0" err="1"/>
            <a:t>studi</a:t>
          </a:r>
          <a:r>
            <a:rPr lang="en-US" sz="2000" dirty="0"/>
            <a:t>. </a:t>
          </a:r>
        </a:p>
      </dgm:t>
    </dgm:pt>
    <dgm:pt modelId="{33691896-E990-374B-881D-5E5F99CEA4B8}" type="parTrans" cxnId="{5ED49FA1-93AE-124F-9191-015E22F922B9}">
      <dgm:prSet/>
      <dgm:spPr/>
      <dgm:t>
        <a:bodyPr/>
        <a:lstStyle/>
        <a:p>
          <a:endParaRPr lang="en-US" sz="2000"/>
        </a:p>
      </dgm:t>
    </dgm:pt>
    <dgm:pt modelId="{4944F6F2-8576-014F-990F-7B5B4F71EB1A}" type="sibTrans" cxnId="{5ED49FA1-93AE-124F-9191-015E22F922B9}">
      <dgm:prSet/>
      <dgm:spPr/>
      <dgm:t>
        <a:bodyPr/>
        <a:lstStyle/>
        <a:p>
          <a:endParaRPr lang="en-US" sz="2000"/>
        </a:p>
      </dgm:t>
    </dgm:pt>
    <dgm:pt modelId="{592788F3-A086-CA4B-B7A9-64848B7CBEC8}">
      <dgm:prSet phldrT="[Text]" custT="1"/>
      <dgm:spPr/>
      <dgm:t>
        <a:bodyPr/>
        <a:lstStyle/>
        <a:p>
          <a:pPr marL="0" indent="0" algn="l"/>
          <a:r>
            <a:rPr lang="nb-NO" sz="1800" dirty="0" err="1"/>
            <a:t>Peserta</a:t>
          </a:r>
          <a:r>
            <a:rPr lang="nb-NO" sz="1800" dirty="0"/>
            <a:t> </a:t>
          </a:r>
          <a:r>
            <a:rPr lang="nb-NO" sz="1800" dirty="0" err="1"/>
            <a:t>dapat</a:t>
          </a:r>
          <a:r>
            <a:rPr lang="nb-NO" sz="1800" dirty="0"/>
            <a:t> </a:t>
          </a:r>
          <a:r>
            <a:rPr lang="nb-NO" sz="1800" dirty="0" err="1"/>
            <a:t>memilih</a:t>
          </a:r>
          <a:r>
            <a:rPr lang="nb-NO" sz="1800" dirty="0"/>
            <a:t> program </a:t>
          </a:r>
          <a:r>
            <a:rPr lang="nb-NO" sz="1800" dirty="0" err="1"/>
            <a:t>studi</a:t>
          </a:r>
          <a:r>
            <a:rPr lang="nb-NO" sz="1800" dirty="0"/>
            <a:t> </a:t>
          </a:r>
          <a:r>
            <a:rPr lang="id-ID" sz="1800" dirty="0"/>
            <a:t>sebanyak-banyaknya 3 (tiga):</a:t>
          </a:r>
          <a:endParaRPr lang="en-US" sz="1800" dirty="0"/>
        </a:p>
        <a:p>
          <a:pPr marL="185738" indent="-185738" algn="l"/>
          <a:r>
            <a:rPr lang="id-ID" sz="1800" u="none" dirty="0"/>
            <a:t>a. </a:t>
          </a:r>
          <a:r>
            <a:rPr lang="nb-NO" sz="1800" dirty="0" err="1"/>
            <a:t>Peserta</a:t>
          </a:r>
          <a:r>
            <a:rPr lang="nb-NO" sz="1800" dirty="0"/>
            <a:t> </a:t>
          </a:r>
          <a:r>
            <a:rPr lang="nb-NO" sz="1800" dirty="0" err="1"/>
            <a:t>ujian</a:t>
          </a:r>
          <a:r>
            <a:rPr lang="nb-NO" sz="1800" dirty="0"/>
            <a:t> </a:t>
          </a:r>
          <a:r>
            <a:rPr lang="nb-NO" sz="1800" dirty="0" err="1"/>
            <a:t>yang</a:t>
          </a:r>
          <a:r>
            <a:rPr lang="nb-NO" sz="1800" dirty="0"/>
            <a:t> </a:t>
          </a:r>
          <a:r>
            <a:rPr lang="nb-NO" sz="1800" dirty="0" err="1"/>
            <a:t>hanya</a:t>
          </a:r>
          <a:r>
            <a:rPr lang="nb-NO" sz="1800" dirty="0"/>
            <a:t> </a:t>
          </a:r>
          <a:r>
            <a:rPr lang="nb-NO" sz="1800" dirty="0" err="1"/>
            <a:t>memilih</a:t>
          </a:r>
          <a:r>
            <a:rPr lang="nb-NO" sz="1800" dirty="0"/>
            <a:t> 1 (</a:t>
          </a:r>
          <a:r>
            <a:rPr lang="nb-NO" sz="1800" dirty="0" err="1"/>
            <a:t>satu</a:t>
          </a:r>
          <a:r>
            <a:rPr lang="nb-NO" sz="1800" dirty="0"/>
            <a:t>) program </a:t>
          </a:r>
          <a:r>
            <a:rPr lang="nb-NO" sz="1800" dirty="0" err="1"/>
            <a:t>studi</a:t>
          </a:r>
          <a:r>
            <a:rPr lang="id-ID" sz="1800" dirty="0"/>
            <a:t> dapat memilih program studi di PTN manapun. </a:t>
          </a:r>
          <a:endParaRPr lang="en-US" sz="1800" dirty="0"/>
        </a:p>
        <a:p>
          <a:pPr marL="185738" indent="-185738" algn="l"/>
          <a:r>
            <a:rPr lang="nb-NO" sz="1800" dirty="0"/>
            <a:t>b. </a:t>
          </a:r>
          <a:r>
            <a:rPr lang="nb-NO" sz="1800" dirty="0" err="1"/>
            <a:t>Peserta</a:t>
          </a:r>
          <a:r>
            <a:rPr lang="nb-NO" sz="1800" dirty="0"/>
            <a:t> </a:t>
          </a:r>
          <a:r>
            <a:rPr lang="nb-NO" sz="1800" dirty="0" err="1"/>
            <a:t>ujian</a:t>
          </a:r>
          <a:r>
            <a:rPr lang="nb-NO" sz="1800" dirty="0"/>
            <a:t> </a:t>
          </a:r>
          <a:r>
            <a:rPr lang="nb-NO" sz="1800" dirty="0" err="1"/>
            <a:t>yang</a:t>
          </a:r>
          <a:r>
            <a:rPr lang="nb-NO" sz="1800" dirty="0"/>
            <a:t> </a:t>
          </a:r>
          <a:r>
            <a:rPr lang="nb-NO" sz="1800" dirty="0" err="1"/>
            <a:t>memilih</a:t>
          </a:r>
          <a:r>
            <a:rPr lang="nb-NO" sz="1800" dirty="0"/>
            <a:t> 2 (dua) program </a:t>
          </a:r>
          <a:r>
            <a:rPr lang="nb-NO" sz="1800" dirty="0" err="1"/>
            <a:t>studi</a:t>
          </a:r>
          <a:r>
            <a:rPr lang="nb-NO" sz="1800" dirty="0"/>
            <a:t> </a:t>
          </a:r>
          <a:r>
            <a:rPr lang="nb-NO" sz="1800" dirty="0" err="1"/>
            <a:t>atau</a:t>
          </a:r>
          <a:r>
            <a:rPr lang="nb-NO" sz="1800" dirty="0"/>
            <a:t> </a:t>
          </a:r>
          <a:r>
            <a:rPr lang="nb-NO" sz="1800" dirty="0" err="1"/>
            <a:t>lebih</a:t>
          </a:r>
          <a:r>
            <a:rPr lang="nb-NO" sz="1800" dirty="0"/>
            <a:t>, </a:t>
          </a:r>
          <a:r>
            <a:rPr lang="nb-NO" sz="1800" dirty="0" err="1"/>
            <a:t>salah</a:t>
          </a:r>
          <a:r>
            <a:rPr lang="nb-NO" sz="1800" dirty="0"/>
            <a:t> </a:t>
          </a:r>
          <a:r>
            <a:rPr lang="nb-NO" sz="1800" dirty="0" err="1"/>
            <a:t>satu</a:t>
          </a:r>
          <a:r>
            <a:rPr lang="nb-NO" sz="1800" dirty="0"/>
            <a:t> </a:t>
          </a:r>
          <a:r>
            <a:rPr lang="id-ID" sz="1800" dirty="0"/>
            <a:t>pilihan</a:t>
          </a:r>
          <a:r>
            <a:rPr lang="nb-NO" sz="1800" dirty="0"/>
            <a:t> program </a:t>
          </a:r>
          <a:r>
            <a:rPr lang="nb-NO" sz="1800" dirty="0" err="1"/>
            <a:t>studi</a:t>
          </a:r>
          <a:r>
            <a:rPr lang="nb-NO" sz="1800" dirty="0"/>
            <a:t> </a:t>
          </a:r>
          <a:r>
            <a:rPr lang="nb-NO" sz="1800" dirty="0" err="1"/>
            <a:t>tersebut</a:t>
          </a:r>
          <a:r>
            <a:rPr lang="nb-NO" sz="1800" dirty="0"/>
            <a:t> </a:t>
          </a:r>
          <a:r>
            <a:rPr lang="nb-NO" sz="1800" dirty="0" err="1"/>
            <a:t>harus</a:t>
          </a:r>
          <a:r>
            <a:rPr lang="nb-NO" sz="1800" dirty="0"/>
            <a:t> di PTN </a:t>
          </a:r>
          <a:r>
            <a:rPr lang="nb-NO" sz="1800" dirty="0" err="1"/>
            <a:t>yang</a:t>
          </a:r>
          <a:r>
            <a:rPr lang="nb-NO" sz="1800" dirty="0"/>
            <a:t> </a:t>
          </a:r>
          <a:r>
            <a:rPr lang="nb-NO" sz="1800" dirty="0" err="1"/>
            <a:t>berada</a:t>
          </a:r>
          <a:r>
            <a:rPr lang="nb-NO" sz="1800" dirty="0"/>
            <a:t> </a:t>
          </a:r>
          <a:r>
            <a:rPr lang="nb-NO" sz="1800" dirty="0" err="1"/>
            <a:t>dalam</a:t>
          </a:r>
          <a:r>
            <a:rPr lang="nb-NO" sz="1800" dirty="0"/>
            <a:t> </a:t>
          </a:r>
          <a:r>
            <a:rPr lang="nb-NO" sz="1800" dirty="0" err="1"/>
            <a:t>satu</a:t>
          </a:r>
          <a:r>
            <a:rPr lang="nb-NO" sz="1800" dirty="0"/>
            <a:t> </a:t>
          </a:r>
          <a:r>
            <a:rPr lang="nb-NO" sz="1800" dirty="0" err="1"/>
            <a:t>wilayah</a:t>
          </a:r>
          <a:r>
            <a:rPr lang="nb-NO" sz="1800" dirty="0"/>
            <a:t> </a:t>
          </a:r>
          <a:r>
            <a:rPr lang="nb-NO" sz="1800" dirty="0" err="1"/>
            <a:t>pendaftaran</a:t>
          </a:r>
          <a:r>
            <a:rPr lang="nb-NO" sz="1800" dirty="0"/>
            <a:t> </a:t>
          </a:r>
          <a:r>
            <a:rPr lang="nb-NO" sz="1800" dirty="0" err="1"/>
            <a:t>dengan</a:t>
          </a:r>
          <a:r>
            <a:rPr lang="nb-NO" sz="1800" dirty="0"/>
            <a:t> </a:t>
          </a:r>
          <a:r>
            <a:rPr lang="nb-NO" sz="1800" dirty="0" err="1"/>
            <a:t>tempat</a:t>
          </a:r>
          <a:r>
            <a:rPr lang="nb-NO" sz="1800" dirty="0"/>
            <a:t> </a:t>
          </a:r>
          <a:r>
            <a:rPr lang="nb-NO" sz="1800" dirty="0" err="1"/>
            <a:t>peserta</a:t>
          </a:r>
          <a:r>
            <a:rPr lang="nb-NO" sz="1800" dirty="0"/>
            <a:t> </a:t>
          </a:r>
          <a:r>
            <a:rPr lang="nb-NO" sz="1800" dirty="0" err="1"/>
            <a:t>mengikuti</a:t>
          </a:r>
          <a:r>
            <a:rPr lang="nb-NO" sz="1800" dirty="0"/>
            <a:t> </a:t>
          </a:r>
          <a:r>
            <a:rPr lang="nb-NO" sz="1800" dirty="0" err="1"/>
            <a:t>ujian</a:t>
          </a:r>
          <a:r>
            <a:rPr lang="nb-NO" sz="1800" dirty="0"/>
            <a:t>. </a:t>
          </a:r>
          <a:r>
            <a:rPr lang="nb-NO" sz="1800" dirty="0" err="1"/>
            <a:t>Pilihan</a:t>
          </a:r>
          <a:r>
            <a:rPr lang="nb-NO" sz="1800" dirty="0"/>
            <a:t> program </a:t>
          </a:r>
          <a:r>
            <a:rPr lang="nb-NO" sz="1800" dirty="0" err="1"/>
            <a:t>studi</a:t>
          </a:r>
          <a:r>
            <a:rPr lang="nb-NO" sz="1800" dirty="0"/>
            <a:t> </a:t>
          </a:r>
          <a:r>
            <a:rPr lang="nb-NO" sz="1800" dirty="0" err="1"/>
            <a:t>yang</a:t>
          </a:r>
          <a:r>
            <a:rPr lang="nb-NO" sz="1800" dirty="0"/>
            <a:t> </a:t>
          </a:r>
          <a:r>
            <a:rPr lang="nb-NO" sz="1800" dirty="0" err="1"/>
            <a:t>lain</a:t>
          </a:r>
          <a:r>
            <a:rPr lang="nb-NO" sz="1800" dirty="0"/>
            <a:t> </a:t>
          </a:r>
          <a:r>
            <a:rPr lang="nb-NO" sz="1800" dirty="0" err="1"/>
            <a:t>dapat</a:t>
          </a:r>
          <a:r>
            <a:rPr lang="nb-NO" sz="1800" dirty="0"/>
            <a:t> di PTN di </a:t>
          </a:r>
          <a:r>
            <a:rPr lang="nb-NO" sz="1800" dirty="0" err="1"/>
            <a:t>luar</a:t>
          </a:r>
          <a:r>
            <a:rPr lang="nb-NO" sz="1800" dirty="0"/>
            <a:t> </a:t>
          </a:r>
          <a:r>
            <a:rPr lang="nb-NO" sz="1800" dirty="0" err="1"/>
            <a:t>wilayah</a:t>
          </a:r>
          <a:r>
            <a:rPr lang="nb-NO" sz="1800" dirty="0"/>
            <a:t> </a:t>
          </a:r>
          <a:r>
            <a:rPr lang="nb-NO" sz="1800" dirty="0" err="1"/>
            <a:t>pendaftaran</a:t>
          </a:r>
          <a:r>
            <a:rPr lang="nb-NO" sz="1800" dirty="0"/>
            <a:t> </a:t>
          </a:r>
          <a:r>
            <a:rPr lang="nb-NO" sz="1800" dirty="0" err="1"/>
            <a:t>tempat</a:t>
          </a:r>
          <a:r>
            <a:rPr lang="nb-NO" sz="1800" dirty="0"/>
            <a:t> </a:t>
          </a:r>
          <a:r>
            <a:rPr lang="nb-NO" sz="1800" dirty="0" err="1"/>
            <a:t>peserta</a:t>
          </a:r>
          <a:r>
            <a:rPr lang="nb-NO" sz="1800" dirty="0"/>
            <a:t> </a:t>
          </a:r>
          <a:r>
            <a:rPr lang="nb-NO" sz="1800" dirty="0" err="1"/>
            <a:t>mengikuti</a:t>
          </a:r>
          <a:r>
            <a:rPr lang="nb-NO" sz="1800" dirty="0"/>
            <a:t> </a:t>
          </a:r>
          <a:r>
            <a:rPr lang="nb-NO" sz="1800" dirty="0" err="1"/>
            <a:t>ujian</a:t>
          </a:r>
          <a:endParaRPr lang="nb-NO" sz="1800" dirty="0"/>
        </a:p>
        <a:p>
          <a:pPr marL="0" indent="0" algn="l"/>
          <a:r>
            <a:rPr lang="nb-NO" sz="1800" dirty="0" err="1"/>
            <a:t>Urutan</a:t>
          </a:r>
          <a:r>
            <a:rPr lang="nb-NO" sz="1800" dirty="0"/>
            <a:t> </a:t>
          </a:r>
          <a:r>
            <a:rPr lang="nb-NO" sz="1800" dirty="0" err="1"/>
            <a:t>pemilihan</a:t>
          </a:r>
          <a:r>
            <a:rPr lang="nb-NO" sz="1800" dirty="0"/>
            <a:t> </a:t>
          </a:r>
          <a:r>
            <a:rPr lang="id-ID" sz="1800" dirty="0"/>
            <a:t>p</a:t>
          </a:r>
          <a:r>
            <a:rPr lang="nb-NO" sz="1800" dirty="0" err="1"/>
            <a:t>rogram</a:t>
          </a:r>
          <a:r>
            <a:rPr lang="nb-NO" sz="1800" dirty="0"/>
            <a:t> </a:t>
          </a:r>
          <a:r>
            <a:rPr lang="id-ID" sz="1800" dirty="0"/>
            <a:t>s</a:t>
          </a:r>
          <a:r>
            <a:rPr lang="nb-NO" sz="1800" dirty="0"/>
            <a:t>tudi menyatakan prioritas pilihan.</a:t>
          </a:r>
          <a:endParaRPr lang="en-US" sz="1800" dirty="0"/>
        </a:p>
      </dgm:t>
    </dgm:pt>
    <dgm:pt modelId="{8643E038-E400-5A47-AAC1-825C83623CE5}" type="sibTrans" cxnId="{9D512B14-2377-5248-9040-B64D5B597A5E}">
      <dgm:prSet/>
      <dgm:spPr/>
      <dgm:t>
        <a:bodyPr/>
        <a:lstStyle/>
        <a:p>
          <a:endParaRPr lang="en-US" sz="2000"/>
        </a:p>
      </dgm:t>
    </dgm:pt>
    <dgm:pt modelId="{845D97A3-ACF3-E24B-AAB9-780DF7325788}" type="parTrans" cxnId="{9D512B14-2377-5248-9040-B64D5B597A5E}">
      <dgm:prSet/>
      <dgm:spPr/>
      <dgm:t>
        <a:bodyPr/>
        <a:lstStyle/>
        <a:p>
          <a:endParaRPr lang="en-US" sz="2000"/>
        </a:p>
      </dgm:t>
    </dgm:pt>
    <dgm:pt modelId="{409818BE-D454-5F43-BEF9-023DC51C47D2}" type="pres">
      <dgm:prSet presAssocID="{4FA9952F-C3C2-9D42-8158-988E55E14FBC}" presName="Name0" presStyleCnt="0">
        <dgm:presLayoutVars>
          <dgm:dir/>
          <dgm:resizeHandles val="exact"/>
        </dgm:presLayoutVars>
      </dgm:prSet>
      <dgm:spPr/>
    </dgm:pt>
    <dgm:pt modelId="{C919ECA5-32DF-9943-8B7D-73DECB70CA20}" type="pres">
      <dgm:prSet presAssocID="{4FA9952F-C3C2-9D42-8158-988E55E14FBC}" presName="fgShape" presStyleLbl="fgShp" presStyleIdx="0" presStyleCnt="1" custFlipHor="1" custScaleX="19999" custScaleY="74061" custLinFactY="-213917" custLinFactNeighborX="138" custLinFactNeighborY="-300000"/>
      <dgm:spPr/>
    </dgm:pt>
    <dgm:pt modelId="{99060A78-AF43-8A41-A783-E5936DB348E2}" type="pres">
      <dgm:prSet presAssocID="{4FA9952F-C3C2-9D42-8158-988E55E14FBC}" presName="linComp" presStyleCnt="0"/>
      <dgm:spPr/>
    </dgm:pt>
    <dgm:pt modelId="{674EC0E6-1A7A-4F45-90C2-555947090793}" type="pres">
      <dgm:prSet presAssocID="{EC76A22D-890B-FC44-AEC3-3DAE200589BC}" presName="compNode" presStyleCnt="0"/>
      <dgm:spPr/>
    </dgm:pt>
    <dgm:pt modelId="{F5B7030C-B868-1D4B-98B9-29C294D4903C}" type="pres">
      <dgm:prSet presAssocID="{EC76A22D-890B-FC44-AEC3-3DAE200589BC}" presName="bkgdShape" presStyleLbl="node1" presStyleIdx="0" presStyleCnt="2" custScaleX="99857" custScaleY="100000" custLinFactNeighborX="993"/>
      <dgm:spPr/>
      <dgm:t>
        <a:bodyPr/>
        <a:lstStyle/>
        <a:p>
          <a:endParaRPr lang="en-US"/>
        </a:p>
      </dgm:t>
    </dgm:pt>
    <dgm:pt modelId="{9EE61008-1225-1442-9769-988CF3BD1B74}" type="pres">
      <dgm:prSet presAssocID="{EC76A22D-890B-FC44-AEC3-3DAE200589BC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AA92AE-772B-FD45-A7A0-330FD0958409}" type="pres">
      <dgm:prSet presAssocID="{EC76A22D-890B-FC44-AEC3-3DAE200589BC}" presName="invisiNode" presStyleLbl="node1" presStyleIdx="0" presStyleCnt="2"/>
      <dgm:spPr/>
    </dgm:pt>
    <dgm:pt modelId="{686341B7-7D6D-4846-B178-6C7C4F2125CE}" type="pres">
      <dgm:prSet presAssocID="{EC76A22D-890B-FC44-AEC3-3DAE200589BC}" presName="imagNode" presStyleLbl="fgImgPlace1" presStyleIdx="0" presStyleCnt="2" custScaleX="46658" custScaleY="46330" custLinFactNeighborX="-6549" custLinFactNeighborY="-36927"/>
      <dgm:spPr>
        <a:solidFill>
          <a:schemeClr val="bg1"/>
        </a:solidFill>
        <a:ln>
          <a:noFill/>
        </a:ln>
      </dgm:spPr>
    </dgm:pt>
    <dgm:pt modelId="{566AE13D-E466-8D42-A12F-00BBDA489EEE}" type="pres">
      <dgm:prSet presAssocID="{4944F6F2-8576-014F-990F-7B5B4F71EB1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8D32FD2-CE85-CF46-93BC-F9E1FF62B35A}" type="pres">
      <dgm:prSet presAssocID="{592788F3-A086-CA4B-B7A9-64848B7CBEC8}" presName="compNode" presStyleCnt="0"/>
      <dgm:spPr/>
    </dgm:pt>
    <dgm:pt modelId="{1C2AE5A3-1C12-C348-A3D9-F80096CE5CD7}" type="pres">
      <dgm:prSet presAssocID="{592788F3-A086-CA4B-B7A9-64848B7CBEC8}" presName="bkgdShape" presStyleLbl="node1" presStyleIdx="1" presStyleCnt="2" custScaleX="100048" custLinFactNeighborX="-831"/>
      <dgm:spPr/>
      <dgm:t>
        <a:bodyPr/>
        <a:lstStyle/>
        <a:p>
          <a:endParaRPr lang="en-US"/>
        </a:p>
      </dgm:t>
    </dgm:pt>
    <dgm:pt modelId="{69F3F9BE-DF7C-9342-99A2-3393F00C92CA}" type="pres">
      <dgm:prSet presAssocID="{592788F3-A086-CA4B-B7A9-64848B7CBEC8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BFBF16-0032-7841-992C-DFF5752F475C}" type="pres">
      <dgm:prSet presAssocID="{592788F3-A086-CA4B-B7A9-64848B7CBEC8}" presName="invisiNode" presStyleLbl="node1" presStyleIdx="1" presStyleCnt="2"/>
      <dgm:spPr/>
    </dgm:pt>
    <dgm:pt modelId="{D31D6187-1491-F647-A5E0-063DCF685856}" type="pres">
      <dgm:prSet presAssocID="{592788F3-A086-CA4B-B7A9-64848B7CBEC8}" presName="imagNode" presStyleLbl="fgImgPlace1" presStyleIdx="1" presStyleCnt="2" custScaleX="50241" custScaleY="47211" custLinFactNeighborX="-3152" custLinFactNeighborY="-3560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3329D922-9D8E-4890-832A-398972AB66C5}" type="presOf" srcId="{4FA9952F-C3C2-9D42-8158-988E55E14FBC}" destId="{409818BE-D454-5F43-BEF9-023DC51C47D2}" srcOrd="0" destOrd="0" presId="urn:microsoft.com/office/officeart/2005/8/layout/hList7#12"/>
    <dgm:cxn modelId="{9D512B14-2377-5248-9040-B64D5B597A5E}" srcId="{4FA9952F-C3C2-9D42-8158-988E55E14FBC}" destId="{592788F3-A086-CA4B-B7A9-64848B7CBEC8}" srcOrd="1" destOrd="0" parTransId="{845D97A3-ACF3-E24B-AAB9-780DF7325788}" sibTransId="{8643E038-E400-5A47-AAC1-825C83623CE5}"/>
    <dgm:cxn modelId="{BC240B4B-02B6-46D6-BA95-1BB346DEBBAA}" type="presOf" srcId="{592788F3-A086-CA4B-B7A9-64848B7CBEC8}" destId="{1C2AE5A3-1C12-C348-A3D9-F80096CE5CD7}" srcOrd="0" destOrd="0" presId="urn:microsoft.com/office/officeart/2005/8/layout/hList7#12"/>
    <dgm:cxn modelId="{4AAE91B9-0001-488C-A514-71D74D9A4605}" type="presOf" srcId="{EC76A22D-890B-FC44-AEC3-3DAE200589BC}" destId="{9EE61008-1225-1442-9769-988CF3BD1B74}" srcOrd="1" destOrd="0" presId="urn:microsoft.com/office/officeart/2005/8/layout/hList7#12"/>
    <dgm:cxn modelId="{EA1C2BF2-9FE3-4C4B-83D9-10BAD0752DC7}" type="presOf" srcId="{EC76A22D-890B-FC44-AEC3-3DAE200589BC}" destId="{F5B7030C-B868-1D4B-98B9-29C294D4903C}" srcOrd="0" destOrd="0" presId="urn:microsoft.com/office/officeart/2005/8/layout/hList7#12"/>
    <dgm:cxn modelId="{97755642-70BE-42B7-9001-55D72E557DE4}" type="presOf" srcId="{592788F3-A086-CA4B-B7A9-64848B7CBEC8}" destId="{69F3F9BE-DF7C-9342-99A2-3393F00C92CA}" srcOrd="1" destOrd="0" presId="urn:microsoft.com/office/officeart/2005/8/layout/hList7#12"/>
    <dgm:cxn modelId="{E755C708-79A3-41FE-A69D-BB7BB79CF9BF}" type="presOf" srcId="{4944F6F2-8576-014F-990F-7B5B4F71EB1A}" destId="{566AE13D-E466-8D42-A12F-00BBDA489EEE}" srcOrd="0" destOrd="0" presId="urn:microsoft.com/office/officeart/2005/8/layout/hList7#12"/>
    <dgm:cxn modelId="{5ED49FA1-93AE-124F-9191-015E22F922B9}" srcId="{4FA9952F-C3C2-9D42-8158-988E55E14FBC}" destId="{EC76A22D-890B-FC44-AEC3-3DAE200589BC}" srcOrd="0" destOrd="0" parTransId="{33691896-E990-374B-881D-5E5F99CEA4B8}" sibTransId="{4944F6F2-8576-014F-990F-7B5B4F71EB1A}"/>
    <dgm:cxn modelId="{F89CD145-7EA0-44E0-93EA-A58E8DEA7824}" type="presParOf" srcId="{409818BE-D454-5F43-BEF9-023DC51C47D2}" destId="{C919ECA5-32DF-9943-8B7D-73DECB70CA20}" srcOrd="0" destOrd="0" presId="urn:microsoft.com/office/officeart/2005/8/layout/hList7#12"/>
    <dgm:cxn modelId="{CA2994A5-62BA-41F9-B735-18646A0CC129}" type="presParOf" srcId="{409818BE-D454-5F43-BEF9-023DC51C47D2}" destId="{99060A78-AF43-8A41-A783-E5936DB348E2}" srcOrd="1" destOrd="0" presId="urn:microsoft.com/office/officeart/2005/8/layout/hList7#12"/>
    <dgm:cxn modelId="{E2F6766E-DF25-4A60-B589-0E35C146CD10}" type="presParOf" srcId="{99060A78-AF43-8A41-A783-E5936DB348E2}" destId="{674EC0E6-1A7A-4F45-90C2-555947090793}" srcOrd="0" destOrd="0" presId="urn:microsoft.com/office/officeart/2005/8/layout/hList7#12"/>
    <dgm:cxn modelId="{67DECCD4-66BF-484D-AC34-CB1CE946A3EC}" type="presParOf" srcId="{674EC0E6-1A7A-4F45-90C2-555947090793}" destId="{F5B7030C-B868-1D4B-98B9-29C294D4903C}" srcOrd="0" destOrd="0" presId="urn:microsoft.com/office/officeart/2005/8/layout/hList7#12"/>
    <dgm:cxn modelId="{2CF53C19-941F-4D90-8DCA-DB50804B5318}" type="presParOf" srcId="{674EC0E6-1A7A-4F45-90C2-555947090793}" destId="{9EE61008-1225-1442-9769-988CF3BD1B74}" srcOrd="1" destOrd="0" presId="urn:microsoft.com/office/officeart/2005/8/layout/hList7#12"/>
    <dgm:cxn modelId="{39F495CE-4039-4B94-9993-CCE07EBA3002}" type="presParOf" srcId="{674EC0E6-1A7A-4F45-90C2-555947090793}" destId="{67AA92AE-772B-FD45-A7A0-330FD0958409}" srcOrd="2" destOrd="0" presId="urn:microsoft.com/office/officeart/2005/8/layout/hList7#12"/>
    <dgm:cxn modelId="{285E25AA-1C30-4718-A038-A875D3DBE40B}" type="presParOf" srcId="{674EC0E6-1A7A-4F45-90C2-555947090793}" destId="{686341B7-7D6D-4846-B178-6C7C4F2125CE}" srcOrd="3" destOrd="0" presId="urn:microsoft.com/office/officeart/2005/8/layout/hList7#12"/>
    <dgm:cxn modelId="{9C87F3FC-A341-4A78-BB9D-3A9EF8CD790C}" type="presParOf" srcId="{99060A78-AF43-8A41-A783-E5936DB348E2}" destId="{566AE13D-E466-8D42-A12F-00BBDA489EEE}" srcOrd="1" destOrd="0" presId="urn:microsoft.com/office/officeart/2005/8/layout/hList7#12"/>
    <dgm:cxn modelId="{58D94C88-DD23-493A-B10D-585B9950FCA3}" type="presParOf" srcId="{99060A78-AF43-8A41-A783-E5936DB348E2}" destId="{28D32FD2-CE85-CF46-93BC-F9E1FF62B35A}" srcOrd="2" destOrd="0" presId="urn:microsoft.com/office/officeart/2005/8/layout/hList7#12"/>
    <dgm:cxn modelId="{20919782-C7C8-494D-9705-23469D41DC5C}" type="presParOf" srcId="{28D32FD2-CE85-CF46-93BC-F9E1FF62B35A}" destId="{1C2AE5A3-1C12-C348-A3D9-F80096CE5CD7}" srcOrd="0" destOrd="0" presId="urn:microsoft.com/office/officeart/2005/8/layout/hList7#12"/>
    <dgm:cxn modelId="{A1A6A43F-D281-4186-84F2-F990C61546AF}" type="presParOf" srcId="{28D32FD2-CE85-CF46-93BC-F9E1FF62B35A}" destId="{69F3F9BE-DF7C-9342-99A2-3393F00C92CA}" srcOrd="1" destOrd="0" presId="urn:microsoft.com/office/officeart/2005/8/layout/hList7#12"/>
    <dgm:cxn modelId="{AF99EBA4-E055-46DE-93E5-625C3714B120}" type="presParOf" srcId="{28D32FD2-CE85-CF46-93BC-F9E1FF62B35A}" destId="{F0BFBF16-0032-7841-992C-DFF5752F475C}" srcOrd="2" destOrd="0" presId="urn:microsoft.com/office/officeart/2005/8/layout/hList7#12"/>
    <dgm:cxn modelId="{D0D6019C-DC0A-4F20-B62C-D07E63C9B308}" type="presParOf" srcId="{28D32FD2-CE85-CF46-93BC-F9E1FF62B35A}" destId="{D31D6187-1491-F647-A5E0-063DCF685856}" srcOrd="3" destOrd="0" presId="urn:microsoft.com/office/officeart/2005/8/layout/hList7#1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4A3ABFC-C3FB-E44D-B077-9D32B1192B71}" type="doc">
      <dgm:prSet loTypeId="urn:microsoft.com/office/officeart/2008/layout/VerticalCurvedList" loCatId="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D62DBD5-7BC3-9E41-A521-26EEA1BD1667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200" dirty="0" err="1">
              <a:solidFill>
                <a:srgbClr val="000000"/>
              </a:solidFill>
            </a:rPr>
            <a:t>Siswa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pendaftar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dari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keluarga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kurang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mampu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secara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ekonomi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dapat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mengajukan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bantuan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biaya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pendidikan</a:t>
          </a:r>
          <a:r>
            <a:rPr lang="en-US" sz="2200" dirty="0">
              <a:solidFill>
                <a:srgbClr val="000000"/>
              </a:solidFill>
            </a:rPr>
            <a:t> </a:t>
          </a:r>
          <a:r>
            <a:rPr lang="en-US" sz="2200" dirty="0" err="1">
              <a:solidFill>
                <a:srgbClr val="000000"/>
              </a:solidFill>
            </a:rPr>
            <a:t>Bidikmisi</a:t>
          </a:r>
          <a:endParaRPr lang="en-US" sz="2200" dirty="0">
            <a:solidFill>
              <a:srgbClr val="000000"/>
            </a:solidFill>
          </a:endParaRPr>
        </a:p>
      </dgm:t>
    </dgm:pt>
    <dgm:pt modelId="{DDC5756C-AC67-144A-91AB-D58F593EB212}" type="parTrans" cxnId="{A7946643-920A-8A46-889F-07C1CC0D3571}">
      <dgm:prSet/>
      <dgm:spPr/>
      <dgm:t>
        <a:bodyPr/>
        <a:lstStyle/>
        <a:p>
          <a:endParaRPr lang="en-US"/>
        </a:p>
      </dgm:t>
    </dgm:pt>
    <dgm:pt modelId="{B2ABB66A-BAFC-6A47-8813-09D6E32959AB}" type="sibTrans" cxnId="{A7946643-920A-8A46-889F-07C1CC0D3571}">
      <dgm:prSet/>
      <dgm:spPr/>
      <dgm:t>
        <a:bodyPr/>
        <a:lstStyle/>
        <a:p>
          <a:endParaRPr lang="en-US"/>
        </a:p>
      </dgm:t>
    </dgm:pt>
    <dgm:pt modelId="{BC1CD528-5F47-E24C-A2D4-E7C4FFC0F951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sz="2200" dirty="0" err="1">
              <a:solidFill>
                <a:schemeClr val="tx1"/>
              </a:solidFill>
            </a:rPr>
            <a:t>Calon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peserta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penerima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Bidikmisi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terlebih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dahulu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harus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mempelajari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prosedur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pendaftaran</a:t>
          </a:r>
          <a:r>
            <a:rPr lang="en-US" sz="2200" dirty="0">
              <a:solidFill>
                <a:schemeClr val="tx1"/>
              </a:solidFill>
            </a:rPr>
            <a:t> program </a:t>
          </a:r>
          <a:r>
            <a:rPr lang="en-US" sz="2200" dirty="0" err="1">
              <a:solidFill>
                <a:schemeClr val="tx1"/>
              </a:solidFill>
            </a:rPr>
            <a:t>Bidikmisi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melalui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laman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id-ID" sz="2200" dirty="0">
              <a:solidFill>
                <a:srgbClr val="FF0000"/>
              </a:solidFill>
            </a:rPr>
            <a:t>http://belmawa.ristekdikti.go.id/bidikmisi</a:t>
          </a:r>
          <a:endParaRPr lang="en-US" sz="2200" dirty="0">
            <a:solidFill>
              <a:srgbClr val="FF0000"/>
            </a:solidFill>
          </a:endParaRPr>
        </a:p>
      </dgm:t>
    </dgm:pt>
    <dgm:pt modelId="{3B5874C1-46F6-B047-B12A-5DC402331AB7}" type="parTrans" cxnId="{EC02F6E4-8041-A145-B483-1D4AEFA957C9}">
      <dgm:prSet/>
      <dgm:spPr/>
      <dgm:t>
        <a:bodyPr/>
        <a:lstStyle/>
        <a:p>
          <a:endParaRPr lang="en-US"/>
        </a:p>
      </dgm:t>
    </dgm:pt>
    <dgm:pt modelId="{41147944-309B-7A41-AF9D-F42AF7A8A6B4}" type="sibTrans" cxnId="{EC02F6E4-8041-A145-B483-1D4AEFA957C9}">
      <dgm:prSet/>
      <dgm:spPr/>
      <dgm:t>
        <a:bodyPr/>
        <a:lstStyle/>
        <a:p>
          <a:endParaRPr lang="en-US"/>
        </a:p>
      </dgm:t>
    </dgm:pt>
    <dgm:pt modelId="{33361274-29E8-7441-8892-DE64B52FB945}">
      <dgm:prSet custT="1"/>
      <dgm:spPr>
        <a:solidFill>
          <a:schemeClr val="accent4"/>
        </a:solidFill>
      </dgm:spPr>
      <dgm:t>
        <a:bodyPr/>
        <a:lstStyle/>
        <a:p>
          <a:r>
            <a:rPr lang="it-IT" sz="2200" dirty="0" err="1">
              <a:solidFill>
                <a:schemeClr val="tx1"/>
              </a:solidFill>
            </a:rPr>
            <a:t>Calon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it-IT" sz="2200" dirty="0" err="1">
              <a:solidFill>
                <a:schemeClr val="tx1"/>
              </a:solidFill>
            </a:rPr>
            <a:t>peserta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it-IT" sz="2200" dirty="0" err="1">
              <a:solidFill>
                <a:schemeClr val="tx1"/>
              </a:solidFill>
            </a:rPr>
            <a:t>penerima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it-IT" sz="2200" dirty="0" err="1">
              <a:solidFill>
                <a:schemeClr val="tx1"/>
              </a:solidFill>
            </a:rPr>
            <a:t>Bidikmisi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it-IT" sz="2200" dirty="0" err="1">
              <a:solidFill>
                <a:schemeClr val="tx1"/>
              </a:solidFill>
            </a:rPr>
            <a:t>terlebih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it-IT" sz="2200" dirty="0" err="1">
              <a:solidFill>
                <a:schemeClr val="tx1"/>
              </a:solidFill>
            </a:rPr>
            <a:t>dahulu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it-IT" sz="2200" dirty="0" err="1">
              <a:solidFill>
                <a:schemeClr val="tx1"/>
              </a:solidFill>
            </a:rPr>
            <a:t>harus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it-IT" sz="2200" dirty="0" err="1">
              <a:solidFill>
                <a:schemeClr val="tx1"/>
              </a:solidFill>
            </a:rPr>
            <a:t>mendaftar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it-IT" sz="2200" dirty="0" err="1">
              <a:solidFill>
                <a:schemeClr val="tx1"/>
              </a:solidFill>
            </a:rPr>
            <a:t>ke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it-IT" sz="2200" dirty="0" err="1">
              <a:solidFill>
                <a:schemeClr val="tx1"/>
              </a:solidFill>
            </a:rPr>
            <a:t>laman</a:t>
          </a:r>
          <a:r>
            <a:rPr lang="it-IT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laman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id-ID" sz="2200" dirty="0">
              <a:solidFill>
                <a:srgbClr val="FFFF00"/>
              </a:solidFill>
            </a:rPr>
            <a:t>http://belmawa.ristekdikti.go.id/bidikmisi</a:t>
          </a:r>
          <a:endParaRPr lang="en-US" sz="2200" dirty="0">
            <a:solidFill>
              <a:srgbClr val="FFFF00"/>
            </a:solidFill>
          </a:endParaRPr>
        </a:p>
      </dgm:t>
    </dgm:pt>
    <dgm:pt modelId="{DD8F40D9-E98C-D142-89A2-DE555D7ED9C2}" type="parTrans" cxnId="{2C4296F9-A9F2-794A-A49C-65E7EA7E552C}">
      <dgm:prSet/>
      <dgm:spPr/>
      <dgm:t>
        <a:bodyPr/>
        <a:lstStyle/>
        <a:p>
          <a:endParaRPr lang="en-US"/>
        </a:p>
      </dgm:t>
    </dgm:pt>
    <dgm:pt modelId="{A0B36476-C64C-5148-B752-005787A2F46B}" type="sibTrans" cxnId="{2C4296F9-A9F2-794A-A49C-65E7EA7E552C}">
      <dgm:prSet/>
      <dgm:spPr/>
      <dgm:t>
        <a:bodyPr/>
        <a:lstStyle/>
        <a:p>
          <a:endParaRPr lang="en-US"/>
        </a:p>
      </dgm:t>
    </dgm:pt>
    <dgm:pt modelId="{40B8CD7C-2952-9A46-967A-B4412BC12A15}" type="pres">
      <dgm:prSet presAssocID="{64A3ABFC-C3FB-E44D-B077-9D32B1192B7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F4ADFEC-B67C-5147-B49F-F18A8FBDFA60}" type="pres">
      <dgm:prSet presAssocID="{64A3ABFC-C3FB-E44D-B077-9D32B1192B71}" presName="Name1" presStyleCnt="0"/>
      <dgm:spPr/>
    </dgm:pt>
    <dgm:pt modelId="{59FE53AB-6982-5345-9897-5E2EC90E6482}" type="pres">
      <dgm:prSet presAssocID="{64A3ABFC-C3FB-E44D-B077-9D32B1192B71}" presName="cycle" presStyleCnt="0"/>
      <dgm:spPr/>
    </dgm:pt>
    <dgm:pt modelId="{EFB12B3F-7E0D-3048-BEC3-806C1EAD1E9F}" type="pres">
      <dgm:prSet presAssocID="{64A3ABFC-C3FB-E44D-B077-9D32B1192B71}" presName="srcNode" presStyleLbl="node1" presStyleIdx="0" presStyleCnt="3"/>
      <dgm:spPr/>
    </dgm:pt>
    <dgm:pt modelId="{0F9AC1F1-9E22-5745-99BE-51D78BEC6AA7}" type="pres">
      <dgm:prSet presAssocID="{64A3ABFC-C3FB-E44D-B077-9D32B1192B71}" presName="conn" presStyleLbl="parChTrans1D2" presStyleIdx="0" presStyleCnt="1"/>
      <dgm:spPr/>
      <dgm:t>
        <a:bodyPr/>
        <a:lstStyle/>
        <a:p>
          <a:endParaRPr lang="en-US"/>
        </a:p>
      </dgm:t>
    </dgm:pt>
    <dgm:pt modelId="{87C3AAD5-2D7F-4547-84D6-FFE267157497}" type="pres">
      <dgm:prSet presAssocID="{64A3ABFC-C3FB-E44D-B077-9D32B1192B71}" presName="extraNode" presStyleLbl="node1" presStyleIdx="0" presStyleCnt="3"/>
      <dgm:spPr/>
    </dgm:pt>
    <dgm:pt modelId="{992A75C2-0850-8C4B-9092-A0DEDE3E5A5A}" type="pres">
      <dgm:prSet presAssocID="{64A3ABFC-C3FB-E44D-B077-9D32B1192B71}" presName="dstNode" presStyleLbl="node1" presStyleIdx="0" presStyleCnt="3"/>
      <dgm:spPr/>
    </dgm:pt>
    <dgm:pt modelId="{5C0E7ED8-5B36-7B4B-B563-3A309192C3F8}" type="pres">
      <dgm:prSet presAssocID="{0D62DBD5-7BC3-9E41-A521-26EEA1BD166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F29607-A923-3145-9416-B1A04BC922B9}" type="pres">
      <dgm:prSet presAssocID="{0D62DBD5-7BC3-9E41-A521-26EEA1BD1667}" presName="accent_1" presStyleCnt="0"/>
      <dgm:spPr/>
    </dgm:pt>
    <dgm:pt modelId="{D8287384-272E-EB4A-B656-4195AEBD2FF2}" type="pres">
      <dgm:prSet presAssocID="{0D62DBD5-7BC3-9E41-A521-26EEA1BD1667}" presName="accentRepeatNode" presStyleLbl="solidFgAcc1" presStyleIdx="0" presStyleCnt="3"/>
      <dgm:spPr/>
    </dgm:pt>
    <dgm:pt modelId="{0C93DE79-19F6-C04F-92BF-71FD7826139B}" type="pres">
      <dgm:prSet presAssocID="{BC1CD528-5F47-E24C-A2D4-E7C4FFC0F951}" presName="text_2" presStyleLbl="node1" presStyleIdx="1" presStyleCnt="3" custScaleY="149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53CDF1-1015-EF4A-AF66-3248B07E31A5}" type="pres">
      <dgm:prSet presAssocID="{BC1CD528-5F47-E24C-A2D4-E7C4FFC0F951}" presName="accent_2" presStyleCnt="0"/>
      <dgm:spPr/>
    </dgm:pt>
    <dgm:pt modelId="{C938FA4E-501C-944C-82E0-7605E5CA073B}" type="pres">
      <dgm:prSet presAssocID="{BC1CD528-5F47-E24C-A2D4-E7C4FFC0F951}" presName="accentRepeatNode" presStyleLbl="solidFgAcc1" presStyleIdx="1" presStyleCnt="3"/>
      <dgm:spPr/>
    </dgm:pt>
    <dgm:pt modelId="{FD129D75-111C-8E43-A450-894D7F573BA6}" type="pres">
      <dgm:prSet presAssocID="{33361274-29E8-7441-8892-DE64B52FB945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3A7323-05F1-7B47-BD9E-4A062F3E34DB}" type="pres">
      <dgm:prSet presAssocID="{33361274-29E8-7441-8892-DE64B52FB945}" presName="accent_3" presStyleCnt="0"/>
      <dgm:spPr/>
    </dgm:pt>
    <dgm:pt modelId="{A78E18B1-3959-AB4A-B9F7-4433F0FA0E36}" type="pres">
      <dgm:prSet presAssocID="{33361274-29E8-7441-8892-DE64B52FB945}" presName="accentRepeatNode" presStyleLbl="solidFgAcc1" presStyleIdx="2" presStyleCnt="3"/>
      <dgm:spPr/>
    </dgm:pt>
  </dgm:ptLst>
  <dgm:cxnLst>
    <dgm:cxn modelId="{0043C886-26E3-4F01-802D-21DB985C7CE6}" type="presOf" srcId="{33361274-29E8-7441-8892-DE64B52FB945}" destId="{FD129D75-111C-8E43-A450-894D7F573BA6}" srcOrd="0" destOrd="0" presId="urn:microsoft.com/office/officeart/2008/layout/VerticalCurvedList"/>
    <dgm:cxn modelId="{7A1C78FA-8409-412F-9ED4-C085361A4EAE}" type="presOf" srcId="{64A3ABFC-C3FB-E44D-B077-9D32B1192B71}" destId="{40B8CD7C-2952-9A46-967A-B4412BC12A15}" srcOrd="0" destOrd="0" presId="urn:microsoft.com/office/officeart/2008/layout/VerticalCurvedList"/>
    <dgm:cxn modelId="{EC02F6E4-8041-A145-B483-1D4AEFA957C9}" srcId="{64A3ABFC-C3FB-E44D-B077-9D32B1192B71}" destId="{BC1CD528-5F47-E24C-A2D4-E7C4FFC0F951}" srcOrd="1" destOrd="0" parTransId="{3B5874C1-46F6-B047-B12A-5DC402331AB7}" sibTransId="{41147944-309B-7A41-AF9D-F42AF7A8A6B4}"/>
    <dgm:cxn modelId="{6CAA17A5-465F-47FB-80A9-A6098149580E}" type="presOf" srcId="{0D62DBD5-7BC3-9E41-A521-26EEA1BD1667}" destId="{5C0E7ED8-5B36-7B4B-B563-3A309192C3F8}" srcOrd="0" destOrd="0" presId="urn:microsoft.com/office/officeart/2008/layout/VerticalCurvedList"/>
    <dgm:cxn modelId="{A7946643-920A-8A46-889F-07C1CC0D3571}" srcId="{64A3ABFC-C3FB-E44D-B077-9D32B1192B71}" destId="{0D62DBD5-7BC3-9E41-A521-26EEA1BD1667}" srcOrd="0" destOrd="0" parTransId="{DDC5756C-AC67-144A-91AB-D58F593EB212}" sibTransId="{B2ABB66A-BAFC-6A47-8813-09D6E32959AB}"/>
    <dgm:cxn modelId="{90D77981-71D5-449A-822B-CE4076EF395D}" type="presOf" srcId="{BC1CD528-5F47-E24C-A2D4-E7C4FFC0F951}" destId="{0C93DE79-19F6-C04F-92BF-71FD7826139B}" srcOrd="0" destOrd="0" presId="urn:microsoft.com/office/officeart/2008/layout/VerticalCurvedList"/>
    <dgm:cxn modelId="{9293C945-4A2C-4A7B-8AAC-179B2309D264}" type="presOf" srcId="{B2ABB66A-BAFC-6A47-8813-09D6E32959AB}" destId="{0F9AC1F1-9E22-5745-99BE-51D78BEC6AA7}" srcOrd="0" destOrd="0" presId="urn:microsoft.com/office/officeart/2008/layout/VerticalCurvedList"/>
    <dgm:cxn modelId="{2C4296F9-A9F2-794A-A49C-65E7EA7E552C}" srcId="{64A3ABFC-C3FB-E44D-B077-9D32B1192B71}" destId="{33361274-29E8-7441-8892-DE64B52FB945}" srcOrd="2" destOrd="0" parTransId="{DD8F40D9-E98C-D142-89A2-DE555D7ED9C2}" sibTransId="{A0B36476-C64C-5148-B752-005787A2F46B}"/>
    <dgm:cxn modelId="{9CE73FDC-C014-4543-989A-5CE06821D75D}" type="presParOf" srcId="{40B8CD7C-2952-9A46-967A-B4412BC12A15}" destId="{5F4ADFEC-B67C-5147-B49F-F18A8FBDFA60}" srcOrd="0" destOrd="0" presId="urn:microsoft.com/office/officeart/2008/layout/VerticalCurvedList"/>
    <dgm:cxn modelId="{2A7F0C4C-1C3F-4550-B775-F288B7608811}" type="presParOf" srcId="{5F4ADFEC-B67C-5147-B49F-F18A8FBDFA60}" destId="{59FE53AB-6982-5345-9897-5E2EC90E6482}" srcOrd="0" destOrd="0" presId="urn:microsoft.com/office/officeart/2008/layout/VerticalCurvedList"/>
    <dgm:cxn modelId="{EEC91588-6379-4191-82AA-2CF8C58E1A58}" type="presParOf" srcId="{59FE53AB-6982-5345-9897-5E2EC90E6482}" destId="{EFB12B3F-7E0D-3048-BEC3-806C1EAD1E9F}" srcOrd="0" destOrd="0" presId="urn:microsoft.com/office/officeart/2008/layout/VerticalCurvedList"/>
    <dgm:cxn modelId="{0AD991A9-4893-40A8-9FC7-25C2780A6B01}" type="presParOf" srcId="{59FE53AB-6982-5345-9897-5E2EC90E6482}" destId="{0F9AC1F1-9E22-5745-99BE-51D78BEC6AA7}" srcOrd="1" destOrd="0" presId="urn:microsoft.com/office/officeart/2008/layout/VerticalCurvedList"/>
    <dgm:cxn modelId="{CAC8A7B4-BCBE-4527-ACF7-533B17A1B51C}" type="presParOf" srcId="{59FE53AB-6982-5345-9897-5E2EC90E6482}" destId="{87C3AAD5-2D7F-4547-84D6-FFE267157497}" srcOrd="2" destOrd="0" presId="urn:microsoft.com/office/officeart/2008/layout/VerticalCurvedList"/>
    <dgm:cxn modelId="{59AD5A04-DD0D-4A76-B476-822F46C543A6}" type="presParOf" srcId="{59FE53AB-6982-5345-9897-5E2EC90E6482}" destId="{992A75C2-0850-8C4B-9092-A0DEDE3E5A5A}" srcOrd="3" destOrd="0" presId="urn:microsoft.com/office/officeart/2008/layout/VerticalCurvedList"/>
    <dgm:cxn modelId="{FB5EE19D-81EE-4D7F-95AA-88BF9FE1A25C}" type="presParOf" srcId="{5F4ADFEC-B67C-5147-B49F-F18A8FBDFA60}" destId="{5C0E7ED8-5B36-7B4B-B563-3A309192C3F8}" srcOrd="1" destOrd="0" presId="urn:microsoft.com/office/officeart/2008/layout/VerticalCurvedList"/>
    <dgm:cxn modelId="{69507CF9-C335-40C2-973C-82526C2F8717}" type="presParOf" srcId="{5F4ADFEC-B67C-5147-B49F-F18A8FBDFA60}" destId="{6DF29607-A923-3145-9416-B1A04BC922B9}" srcOrd="2" destOrd="0" presId="urn:microsoft.com/office/officeart/2008/layout/VerticalCurvedList"/>
    <dgm:cxn modelId="{DA28E25E-3FDE-4875-A42D-5E27D39B8407}" type="presParOf" srcId="{6DF29607-A923-3145-9416-B1A04BC922B9}" destId="{D8287384-272E-EB4A-B656-4195AEBD2FF2}" srcOrd="0" destOrd="0" presId="urn:microsoft.com/office/officeart/2008/layout/VerticalCurvedList"/>
    <dgm:cxn modelId="{F0BC8CF9-3432-482B-9F97-3C18F3E96848}" type="presParOf" srcId="{5F4ADFEC-B67C-5147-B49F-F18A8FBDFA60}" destId="{0C93DE79-19F6-C04F-92BF-71FD7826139B}" srcOrd="3" destOrd="0" presId="urn:microsoft.com/office/officeart/2008/layout/VerticalCurvedList"/>
    <dgm:cxn modelId="{20A69363-4858-4A1F-9A7D-A6AB4F116BFB}" type="presParOf" srcId="{5F4ADFEC-B67C-5147-B49F-F18A8FBDFA60}" destId="{2753CDF1-1015-EF4A-AF66-3248B07E31A5}" srcOrd="4" destOrd="0" presId="urn:microsoft.com/office/officeart/2008/layout/VerticalCurvedList"/>
    <dgm:cxn modelId="{8C91CBAC-3603-410E-8E09-B840930C82B2}" type="presParOf" srcId="{2753CDF1-1015-EF4A-AF66-3248B07E31A5}" destId="{C938FA4E-501C-944C-82E0-7605E5CA073B}" srcOrd="0" destOrd="0" presId="urn:microsoft.com/office/officeart/2008/layout/VerticalCurvedList"/>
    <dgm:cxn modelId="{70BEC0F1-4816-481C-AD8C-A1C15E7B93B4}" type="presParOf" srcId="{5F4ADFEC-B67C-5147-B49F-F18A8FBDFA60}" destId="{FD129D75-111C-8E43-A450-894D7F573BA6}" srcOrd="5" destOrd="0" presId="urn:microsoft.com/office/officeart/2008/layout/VerticalCurvedList"/>
    <dgm:cxn modelId="{976613D6-C19F-469C-83D8-DF7826175742}" type="presParOf" srcId="{5F4ADFEC-B67C-5147-B49F-F18A8FBDFA60}" destId="{1E3A7323-05F1-7B47-BD9E-4A062F3E34DB}" srcOrd="6" destOrd="0" presId="urn:microsoft.com/office/officeart/2008/layout/VerticalCurvedList"/>
    <dgm:cxn modelId="{E4305DE9-BDB9-47E6-BB74-DE544D3A7D68}" type="presParOf" srcId="{1E3A7323-05F1-7B47-BD9E-4A062F3E34DB}" destId="{A78E18B1-3959-AB4A-B9F7-4433F0FA0E3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29D013-8B56-034E-95F0-98E3B15AC6BF}" type="doc">
      <dgm:prSet loTypeId="urn:microsoft.com/office/officeart/2005/8/layout/hList9" loCatId="" qsTypeId="urn:microsoft.com/office/officeart/2005/8/quickstyle/3D3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E9FD4C1A-8AB0-014F-B5E5-F909487B2F6A}">
      <dgm:prSet phldrT="[Text]" custT="1"/>
      <dgm:spPr/>
      <dgm:t>
        <a:bodyPr/>
        <a:lstStyle/>
        <a:p>
          <a:r>
            <a:rPr lang="en-US" sz="2400" dirty="0"/>
            <a:t>SNMPTN</a:t>
          </a:r>
        </a:p>
      </dgm:t>
    </dgm:pt>
    <dgm:pt modelId="{BE2E62A4-5797-294F-B450-5A52CA91557E}" type="parTrans" cxnId="{AEBC4285-B668-3B48-BC5B-FC9381B21F87}">
      <dgm:prSet/>
      <dgm:spPr/>
      <dgm:t>
        <a:bodyPr/>
        <a:lstStyle/>
        <a:p>
          <a:endParaRPr lang="en-US"/>
        </a:p>
      </dgm:t>
    </dgm:pt>
    <dgm:pt modelId="{E2EA9D71-0B98-CA44-AAB1-4274896E85C8}" type="sibTrans" cxnId="{AEBC4285-B668-3B48-BC5B-FC9381B21F87}">
      <dgm:prSet/>
      <dgm:spPr/>
      <dgm:t>
        <a:bodyPr/>
        <a:lstStyle/>
        <a:p>
          <a:endParaRPr lang="en-US"/>
        </a:p>
      </dgm:t>
    </dgm:pt>
    <dgm:pt modelId="{C9EAE5CD-DFB7-274B-87CA-6B46669B25C0}">
      <dgm:prSet phldrT="[Text]" custT="1"/>
      <dgm:spPr/>
      <dgm:t>
        <a:bodyPr/>
        <a:lstStyle/>
        <a:p>
          <a:endParaRPr lang="id-ID" sz="2800" dirty="0">
            <a:latin typeface="Arial Narrow"/>
            <a:cs typeface="Arial Narrow"/>
          </a:endParaRPr>
        </a:p>
        <a:p>
          <a:r>
            <a:rPr lang="id-ID" sz="2600" b="1" dirty="0">
              <a:latin typeface="Arial Narrow"/>
              <a:cs typeface="Arial Narrow"/>
            </a:rPr>
            <a:t>Seluruh</a:t>
          </a:r>
          <a:r>
            <a:rPr lang="id-ID" sz="2600" dirty="0">
              <a:latin typeface="Arial Narrow"/>
              <a:cs typeface="Arial Narrow"/>
            </a:rPr>
            <a:t> biaya penyelenggaraan SNMPTN ditanggung oleh pemerintah</a:t>
          </a:r>
          <a:endParaRPr lang="en-US" sz="2600" dirty="0"/>
        </a:p>
      </dgm:t>
    </dgm:pt>
    <dgm:pt modelId="{40523A75-EC0A-2A48-9BA1-84C3EADB4D52}" type="parTrans" cxnId="{2F088C61-F3EB-0B4E-89C8-AAD04EFE7FED}">
      <dgm:prSet/>
      <dgm:spPr/>
      <dgm:t>
        <a:bodyPr/>
        <a:lstStyle/>
        <a:p>
          <a:endParaRPr lang="en-US"/>
        </a:p>
      </dgm:t>
    </dgm:pt>
    <dgm:pt modelId="{088687C2-90E6-FF46-AAA9-D307D327EB67}" type="sibTrans" cxnId="{2F088C61-F3EB-0B4E-89C8-AAD04EFE7FED}">
      <dgm:prSet/>
      <dgm:spPr/>
      <dgm:t>
        <a:bodyPr/>
        <a:lstStyle/>
        <a:p>
          <a:endParaRPr lang="en-US"/>
        </a:p>
      </dgm:t>
    </dgm:pt>
    <dgm:pt modelId="{3EE82B45-2542-3F48-9853-549E04BD1DCB}">
      <dgm:prSet phldrT="[Text]" custT="1"/>
      <dgm:spPr/>
      <dgm:t>
        <a:bodyPr/>
        <a:lstStyle/>
        <a:p>
          <a:r>
            <a:rPr lang="en-US" sz="2400" dirty="0"/>
            <a:t>SBMPTN</a:t>
          </a:r>
        </a:p>
      </dgm:t>
    </dgm:pt>
    <dgm:pt modelId="{4497E78D-45A3-1343-AB27-AF9B1339E816}" type="parTrans" cxnId="{A466B208-FE84-9144-8185-024751403938}">
      <dgm:prSet/>
      <dgm:spPr/>
      <dgm:t>
        <a:bodyPr/>
        <a:lstStyle/>
        <a:p>
          <a:endParaRPr lang="en-US"/>
        </a:p>
      </dgm:t>
    </dgm:pt>
    <dgm:pt modelId="{EAAABD25-C885-E64B-A9B1-08C1011E1B2A}" type="sibTrans" cxnId="{A466B208-FE84-9144-8185-024751403938}">
      <dgm:prSet/>
      <dgm:spPr/>
      <dgm:t>
        <a:bodyPr/>
        <a:lstStyle/>
        <a:p>
          <a:endParaRPr lang="en-US"/>
        </a:p>
      </dgm:t>
    </dgm:pt>
    <dgm:pt modelId="{9E500B06-D119-FB4E-B81F-970EE8A1F1E2}">
      <dgm:prSet phldrT="[Text]" custT="1"/>
      <dgm:spPr/>
      <dgm:t>
        <a:bodyPr/>
        <a:lstStyle/>
        <a:p>
          <a:pPr marL="0" indent="0"/>
          <a:endParaRPr lang="id-ID" sz="2600" b="1" dirty="0">
            <a:latin typeface="Arial Narrow"/>
            <a:cs typeface="Arial Narrow"/>
          </a:endParaRPr>
        </a:p>
        <a:p>
          <a:pPr marL="0" indent="0"/>
          <a:endParaRPr lang="id-ID" sz="2600" b="1" dirty="0">
            <a:latin typeface="Arial Narrow"/>
            <a:cs typeface="Arial Narrow"/>
          </a:endParaRPr>
        </a:p>
        <a:p>
          <a:pPr marL="0" indent="0"/>
          <a:r>
            <a:rPr lang="id-ID" sz="2600" b="1" dirty="0">
              <a:latin typeface="Arial Narrow"/>
              <a:cs typeface="Arial Narrow"/>
            </a:rPr>
            <a:t>Sebagian</a:t>
          </a:r>
          <a:r>
            <a:rPr lang="id-ID" sz="2600" dirty="0">
              <a:latin typeface="Arial Narrow"/>
              <a:cs typeface="Arial Narrow"/>
            </a:rPr>
            <a:t> biaya penyelenggaraan SBMPTN disubsidi oleh pemerintah, masyarakat harus membayar Rp200.000,00 (Dua Ratus Ribu Rupiah)</a:t>
          </a:r>
          <a:r>
            <a:rPr lang="id-ID" sz="2600" baseline="30000" dirty="0">
              <a:latin typeface="Arial Narrow"/>
              <a:cs typeface="Arial Narrow"/>
            </a:rPr>
            <a:t>**</a:t>
          </a:r>
          <a:endParaRPr lang="id-ID" sz="2600" baseline="0" dirty="0">
            <a:latin typeface="Arial Narrow"/>
            <a:cs typeface="Arial Narrow"/>
          </a:endParaRPr>
        </a:p>
        <a:p>
          <a:pPr marL="0" indent="0"/>
          <a:endParaRPr lang="id-ID" sz="1400" baseline="0" dirty="0">
            <a:latin typeface="Arial Narrow"/>
            <a:cs typeface="Arial Narrow"/>
          </a:endParaRPr>
        </a:p>
        <a:p>
          <a:pPr marL="0" indent="0"/>
          <a:r>
            <a:rPr lang="id-ID" sz="1400" baseline="0" dirty="0">
              <a:latin typeface="Arial Narrow"/>
              <a:cs typeface="Arial Narrow"/>
            </a:rPr>
            <a:t>** : calon peserta Bidikmisi yang dinyatakan diterima oleh Dirjen Belmawa tidak membayar biaya seleksi</a:t>
          </a:r>
          <a:endParaRPr lang="id-ID" sz="1400" baseline="30000" dirty="0">
            <a:latin typeface="Arial Narrow"/>
            <a:cs typeface="Arial Narrow"/>
          </a:endParaRPr>
        </a:p>
        <a:p>
          <a:pPr marL="0" indent="0"/>
          <a:endParaRPr lang="en-US" sz="2600" dirty="0"/>
        </a:p>
      </dgm:t>
    </dgm:pt>
    <dgm:pt modelId="{7D6BE830-B3F5-8A4B-95F3-06ED93371687}" type="parTrans" cxnId="{4F34336B-ECA5-B941-860C-9005FE16292E}">
      <dgm:prSet/>
      <dgm:spPr/>
      <dgm:t>
        <a:bodyPr/>
        <a:lstStyle/>
        <a:p>
          <a:endParaRPr lang="en-US"/>
        </a:p>
      </dgm:t>
    </dgm:pt>
    <dgm:pt modelId="{3AFAD7C2-3AC3-2443-82EA-768A93A943F7}" type="sibTrans" cxnId="{4F34336B-ECA5-B941-860C-9005FE16292E}">
      <dgm:prSet/>
      <dgm:spPr/>
      <dgm:t>
        <a:bodyPr/>
        <a:lstStyle/>
        <a:p>
          <a:endParaRPr lang="en-US"/>
        </a:p>
      </dgm:t>
    </dgm:pt>
    <dgm:pt modelId="{FFC60211-1B45-C149-9DA8-E14107664B49}" type="pres">
      <dgm:prSet presAssocID="{CA29D013-8B56-034E-95F0-98E3B15AC6BF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F3C180C-4327-9E4A-98DD-0892F316FAFC}" type="pres">
      <dgm:prSet presAssocID="{E9FD4C1A-8AB0-014F-B5E5-F909487B2F6A}" presName="posSpace" presStyleCnt="0"/>
      <dgm:spPr/>
    </dgm:pt>
    <dgm:pt modelId="{BEEB447A-7613-A340-9694-26BAA31812A4}" type="pres">
      <dgm:prSet presAssocID="{E9FD4C1A-8AB0-014F-B5E5-F909487B2F6A}" presName="vertFlow" presStyleCnt="0"/>
      <dgm:spPr/>
    </dgm:pt>
    <dgm:pt modelId="{A12A4A1E-F18A-D645-986D-D958248571A8}" type="pres">
      <dgm:prSet presAssocID="{E9FD4C1A-8AB0-014F-B5E5-F909487B2F6A}" presName="topSpace" presStyleCnt="0"/>
      <dgm:spPr/>
    </dgm:pt>
    <dgm:pt modelId="{1E97685B-4380-7947-BDA6-72BF7723FDA1}" type="pres">
      <dgm:prSet presAssocID="{E9FD4C1A-8AB0-014F-B5E5-F909487B2F6A}" presName="firstComp" presStyleCnt="0"/>
      <dgm:spPr/>
    </dgm:pt>
    <dgm:pt modelId="{B69481E0-6A9F-6A43-A019-C299688E8298}" type="pres">
      <dgm:prSet presAssocID="{E9FD4C1A-8AB0-014F-B5E5-F909487B2F6A}" presName="firstChild" presStyleLbl="bgAccFollowNode1" presStyleIdx="0" presStyleCnt="2" custScaleX="133853" custScaleY="421631" custLinFactNeighborX="4700" custLinFactNeighborY="62852"/>
      <dgm:spPr/>
      <dgm:t>
        <a:bodyPr/>
        <a:lstStyle/>
        <a:p>
          <a:endParaRPr lang="en-US"/>
        </a:p>
      </dgm:t>
    </dgm:pt>
    <dgm:pt modelId="{AC10B67B-8951-914D-81B5-7093BB62CFE8}" type="pres">
      <dgm:prSet presAssocID="{E9FD4C1A-8AB0-014F-B5E5-F909487B2F6A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8DD721-505C-1A47-A9CC-851D6CADA8F2}" type="pres">
      <dgm:prSet presAssocID="{E9FD4C1A-8AB0-014F-B5E5-F909487B2F6A}" presName="negSpace" presStyleCnt="0"/>
      <dgm:spPr/>
    </dgm:pt>
    <dgm:pt modelId="{55CD2F9B-2D9B-7F4F-8C92-8883567FAACA}" type="pres">
      <dgm:prSet presAssocID="{E9FD4C1A-8AB0-014F-B5E5-F909487B2F6A}" presName="circle" presStyleLbl="node1" presStyleIdx="0" presStyleCnt="2" custScaleX="202921" custScaleY="158752" custLinFactNeighborX="-40645" custLinFactNeighborY="-116"/>
      <dgm:spPr/>
      <dgm:t>
        <a:bodyPr/>
        <a:lstStyle/>
        <a:p>
          <a:endParaRPr lang="en-US"/>
        </a:p>
      </dgm:t>
    </dgm:pt>
    <dgm:pt modelId="{D352D6FE-5CB9-DC47-B133-03717850ADC1}" type="pres">
      <dgm:prSet presAssocID="{E2EA9D71-0B98-CA44-AAB1-4274896E85C8}" presName="transSpace" presStyleCnt="0"/>
      <dgm:spPr/>
    </dgm:pt>
    <dgm:pt modelId="{479B4AAF-9430-1342-BA79-5A261E66AC06}" type="pres">
      <dgm:prSet presAssocID="{3EE82B45-2542-3F48-9853-549E04BD1DCB}" presName="posSpace" presStyleCnt="0"/>
      <dgm:spPr/>
    </dgm:pt>
    <dgm:pt modelId="{3630A6F5-8CD0-4D47-B7FA-9076E88B4DF6}" type="pres">
      <dgm:prSet presAssocID="{3EE82B45-2542-3F48-9853-549E04BD1DCB}" presName="vertFlow" presStyleCnt="0"/>
      <dgm:spPr/>
    </dgm:pt>
    <dgm:pt modelId="{0F343FE0-D66D-8D42-ADE8-9204EBA076B4}" type="pres">
      <dgm:prSet presAssocID="{3EE82B45-2542-3F48-9853-549E04BD1DCB}" presName="topSpace" presStyleCnt="0"/>
      <dgm:spPr/>
    </dgm:pt>
    <dgm:pt modelId="{C39D70AD-828D-8042-9E36-324CFCE1D41F}" type="pres">
      <dgm:prSet presAssocID="{3EE82B45-2542-3F48-9853-549E04BD1DCB}" presName="firstComp" presStyleCnt="0"/>
      <dgm:spPr/>
    </dgm:pt>
    <dgm:pt modelId="{5E5586E5-D17A-C742-A34A-377D2D90533E}" type="pres">
      <dgm:prSet presAssocID="{3EE82B45-2542-3F48-9853-549E04BD1DCB}" presName="firstChild" presStyleLbl="bgAccFollowNode1" presStyleIdx="1" presStyleCnt="2" custScaleX="179130" custScaleY="517102" custLinFactNeighborX="-72445" custLinFactNeighborY="-39997"/>
      <dgm:spPr/>
      <dgm:t>
        <a:bodyPr/>
        <a:lstStyle/>
        <a:p>
          <a:endParaRPr lang="en-US"/>
        </a:p>
      </dgm:t>
    </dgm:pt>
    <dgm:pt modelId="{1AECD9DC-801B-D146-A021-668F75997CA3}" type="pres">
      <dgm:prSet presAssocID="{3EE82B45-2542-3F48-9853-549E04BD1DCB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34C740-A85B-BD4A-8F89-84F69ACCE816}" type="pres">
      <dgm:prSet presAssocID="{3EE82B45-2542-3F48-9853-549E04BD1DCB}" presName="negSpace" presStyleCnt="0"/>
      <dgm:spPr/>
    </dgm:pt>
    <dgm:pt modelId="{10D8A566-2793-4844-B639-86ABF9D143ED}" type="pres">
      <dgm:prSet presAssocID="{3EE82B45-2542-3F48-9853-549E04BD1DCB}" presName="circle" presStyleLbl="node1" presStyleIdx="1" presStyleCnt="2" custScaleX="187406" custScaleY="173540" custLinFactNeighborX="-38675" custLinFactNeighborY="-44051"/>
      <dgm:spPr/>
      <dgm:t>
        <a:bodyPr/>
        <a:lstStyle/>
        <a:p>
          <a:endParaRPr lang="en-US"/>
        </a:p>
      </dgm:t>
    </dgm:pt>
  </dgm:ptLst>
  <dgm:cxnLst>
    <dgm:cxn modelId="{5A828E65-D748-4AB4-B580-9C8F89A47C9D}" type="presOf" srcId="{3EE82B45-2542-3F48-9853-549E04BD1DCB}" destId="{10D8A566-2793-4844-B639-86ABF9D143ED}" srcOrd="0" destOrd="0" presId="urn:microsoft.com/office/officeart/2005/8/layout/hList9"/>
    <dgm:cxn modelId="{AEBC4285-B668-3B48-BC5B-FC9381B21F87}" srcId="{CA29D013-8B56-034E-95F0-98E3B15AC6BF}" destId="{E9FD4C1A-8AB0-014F-B5E5-F909487B2F6A}" srcOrd="0" destOrd="0" parTransId="{BE2E62A4-5797-294F-B450-5A52CA91557E}" sibTransId="{E2EA9D71-0B98-CA44-AAB1-4274896E85C8}"/>
    <dgm:cxn modelId="{4F34336B-ECA5-B941-860C-9005FE16292E}" srcId="{3EE82B45-2542-3F48-9853-549E04BD1DCB}" destId="{9E500B06-D119-FB4E-B81F-970EE8A1F1E2}" srcOrd="0" destOrd="0" parTransId="{7D6BE830-B3F5-8A4B-95F3-06ED93371687}" sibTransId="{3AFAD7C2-3AC3-2443-82EA-768A93A943F7}"/>
    <dgm:cxn modelId="{F1390B13-5BE4-4D2B-80E5-D2C1A3876156}" type="presOf" srcId="{CA29D013-8B56-034E-95F0-98E3B15AC6BF}" destId="{FFC60211-1B45-C149-9DA8-E14107664B49}" srcOrd="0" destOrd="0" presId="urn:microsoft.com/office/officeart/2005/8/layout/hList9"/>
    <dgm:cxn modelId="{D0281D21-7F58-45E1-8C17-D9F374AAF79F}" type="presOf" srcId="{9E500B06-D119-FB4E-B81F-970EE8A1F1E2}" destId="{1AECD9DC-801B-D146-A021-668F75997CA3}" srcOrd="1" destOrd="0" presId="urn:microsoft.com/office/officeart/2005/8/layout/hList9"/>
    <dgm:cxn modelId="{A1557F68-A53A-4542-88B8-EDDD5F1B1BD0}" type="presOf" srcId="{E9FD4C1A-8AB0-014F-B5E5-F909487B2F6A}" destId="{55CD2F9B-2D9B-7F4F-8C92-8883567FAACA}" srcOrd="0" destOrd="0" presId="urn:microsoft.com/office/officeart/2005/8/layout/hList9"/>
    <dgm:cxn modelId="{78B9F4AA-03D7-42CF-A41D-91A8B8EA6848}" type="presOf" srcId="{9E500B06-D119-FB4E-B81F-970EE8A1F1E2}" destId="{5E5586E5-D17A-C742-A34A-377D2D90533E}" srcOrd="0" destOrd="0" presId="urn:microsoft.com/office/officeart/2005/8/layout/hList9"/>
    <dgm:cxn modelId="{49DB0659-3557-4296-A745-D75092D541E3}" type="presOf" srcId="{C9EAE5CD-DFB7-274B-87CA-6B46669B25C0}" destId="{AC10B67B-8951-914D-81B5-7093BB62CFE8}" srcOrd="1" destOrd="0" presId="urn:microsoft.com/office/officeart/2005/8/layout/hList9"/>
    <dgm:cxn modelId="{1A0E5B11-66DA-418A-84F3-832BA3C9B680}" type="presOf" srcId="{C9EAE5CD-DFB7-274B-87CA-6B46669B25C0}" destId="{B69481E0-6A9F-6A43-A019-C299688E8298}" srcOrd="0" destOrd="0" presId="urn:microsoft.com/office/officeart/2005/8/layout/hList9"/>
    <dgm:cxn modelId="{2F088C61-F3EB-0B4E-89C8-AAD04EFE7FED}" srcId="{E9FD4C1A-8AB0-014F-B5E5-F909487B2F6A}" destId="{C9EAE5CD-DFB7-274B-87CA-6B46669B25C0}" srcOrd="0" destOrd="0" parTransId="{40523A75-EC0A-2A48-9BA1-84C3EADB4D52}" sibTransId="{088687C2-90E6-FF46-AAA9-D307D327EB67}"/>
    <dgm:cxn modelId="{A466B208-FE84-9144-8185-024751403938}" srcId="{CA29D013-8B56-034E-95F0-98E3B15AC6BF}" destId="{3EE82B45-2542-3F48-9853-549E04BD1DCB}" srcOrd="1" destOrd="0" parTransId="{4497E78D-45A3-1343-AB27-AF9B1339E816}" sibTransId="{EAAABD25-C885-E64B-A9B1-08C1011E1B2A}"/>
    <dgm:cxn modelId="{990838A9-9D45-49E0-B523-22F400682E86}" type="presParOf" srcId="{FFC60211-1B45-C149-9DA8-E14107664B49}" destId="{0F3C180C-4327-9E4A-98DD-0892F316FAFC}" srcOrd="0" destOrd="0" presId="urn:microsoft.com/office/officeart/2005/8/layout/hList9"/>
    <dgm:cxn modelId="{0DA8977C-F15F-44C9-B59E-B15D919EB3D7}" type="presParOf" srcId="{FFC60211-1B45-C149-9DA8-E14107664B49}" destId="{BEEB447A-7613-A340-9694-26BAA31812A4}" srcOrd="1" destOrd="0" presId="urn:microsoft.com/office/officeart/2005/8/layout/hList9"/>
    <dgm:cxn modelId="{552443D0-87FD-4159-92A8-C2C889D63404}" type="presParOf" srcId="{BEEB447A-7613-A340-9694-26BAA31812A4}" destId="{A12A4A1E-F18A-D645-986D-D958248571A8}" srcOrd="0" destOrd="0" presId="urn:microsoft.com/office/officeart/2005/8/layout/hList9"/>
    <dgm:cxn modelId="{E1C3DC0D-1040-44D4-80DA-0150B2318C50}" type="presParOf" srcId="{BEEB447A-7613-A340-9694-26BAA31812A4}" destId="{1E97685B-4380-7947-BDA6-72BF7723FDA1}" srcOrd="1" destOrd="0" presId="urn:microsoft.com/office/officeart/2005/8/layout/hList9"/>
    <dgm:cxn modelId="{2F5D4604-B370-43DD-9EAD-57E9202F0220}" type="presParOf" srcId="{1E97685B-4380-7947-BDA6-72BF7723FDA1}" destId="{B69481E0-6A9F-6A43-A019-C299688E8298}" srcOrd="0" destOrd="0" presId="urn:microsoft.com/office/officeart/2005/8/layout/hList9"/>
    <dgm:cxn modelId="{4C1DBCCC-C8DE-4BCD-BA72-904D01784E42}" type="presParOf" srcId="{1E97685B-4380-7947-BDA6-72BF7723FDA1}" destId="{AC10B67B-8951-914D-81B5-7093BB62CFE8}" srcOrd="1" destOrd="0" presId="urn:microsoft.com/office/officeart/2005/8/layout/hList9"/>
    <dgm:cxn modelId="{9887FD9F-F69C-4406-BB59-E41AA65B6048}" type="presParOf" srcId="{FFC60211-1B45-C149-9DA8-E14107664B49}" destId="{9C8DD721-505C-1A47-A9CC-851D6CADA8F2}" srcOrd="2" destOrd="0" presId="urn:microsoft.com/office/officeart/2005/8/layout/hList9"/>
    <dgm:cxn modelId="{61286887-18AA-4653-B536-6CFCB78208A8}" type="presParOf" srcId="{FFC60211-1B45-C149-9DA8-E14107664B49}" destId="{55CD2F9B-2D9B-7F4F-8C92-8883567FAACA}" srcOrd="3" destOrd="0" presId="urn:microsoft.com/office/officeart/2005/8/layout/hList9"/>
    <dgm:cxn modelId="{EB353765-A96B-4041-BABF-9614F59C86E9}" type="presParOf" srcId="{FFC60211-1B45-C149-9DA8-E14107664B49}" destId="{D352D6FE-5CB9-DC47-B133-03717850ADC1}" srcOrd="4" destOrd="0" presId="urn:microsoft.com/office/officeart/2005/8/layout/hList9"/>
    <dgm:cxn modelId="{94DF1525-106B-4A72-B11A-E510C1F9826A}" type="presParOf" srcId="{FFC60211-1B45-C149-9DA8-E14107664B49}" destId="{479B4AAF-9430-1342-BA79-5A261E66AC06}" srcOrd="5" destOrd="0" presId="urn:microsoft.com/office/officeart/2005/8/layout/hList9"/>
    <dgm:cxn modelId="{72C913A9-3A37-428A-B065-E547C17E3637}" type="presParOf" srcId="{FFC60211-1B45-C149-9DA8-E14107664B49}" destId="{3630A6F5-8CD0-4D47-B7FA-9076E88B4DF6}" srcOrd="6" destOrd="0" presId="urn:microsoft.com/office/officeart/2005/8/layout/hList9"/>
    <dgm:cxn modelId="{7C7180BE-8393-4639-8D84-58848E765E52}" type="presParOf" srcId="{3630A6F5-8CD0-4D47-B7FA-9076E88B4DF6}" destId="{0F343FE0-D66D-8D42-ADE8-9204EBA076B4}" srcOrd="0" destOrd="0" presId="urn:microsoft.com/office/officeart/2005/8/layout/hList9"/>
    <dgm:cxn modelId="{2CCBB16E-A72B-4E87-9402-0C88E32CDC3D}" type="presParOf" srcId="{3630A6F5-8CD0-4D47-B7FA-9076E88B4DF6}" destId="{C39D70AD-828D-8042-9E36-324CFCE1D41F}" srcOrd="1" destOrd="0" presId="urn:microsoft.com/office/officeart/2005/8/layout/hList9"/>
    <dgm:cxn modelId="{6DD09CCD-BE21-4F77-BE58-4C36999F85E7}" type="presParOf" srcId="{C39D70AD-828D-8042-9E36-324CFCE1D41F}" destId="{5E5586E5-D17A-C742-A34A-377D2D90533E}" srcOrd="0" destOrd="0" presId="urn:microsoft.com/office/officeart/2005/8/layout/hList9"/>
    <dgm:cxn modelId="{A546E409-40E4-4565-A169-20D2446ADE4F}" type="presParOf" srcId="{C39D70AD-828D-8042-9E36-324CFCE1D41F}" destId="{1AECD9DC-801B-D146-A021-668F75997CA3}" srcOrd="1" destOrd="0" presId="urn:microsoft.com/office/officeart/2005/8/layout/hList9"/>
    <dgm:cxn modelId="{9CA7C655-A9B1-4500-A67D-3680AABAB8AC}" type="presParOf" srcId="{FFC60211-1B45-C149-9DA8-E14107664B49}" destId="{A434C740-A85B-BD4A-8F89-84F69ACCE816}" srcOrd="7" destOrd="0" presId="urn:microsoft.com/office/officeart/2005/8/layout/hList9"/>
    <dgm:cxn modelId="{ADC73A91-21FB-41AF-ADFD-37766605C85B}" type="presParOf" srcId="{FFC60211-1B45-C149-9DA8-E14107664B49}" destId="{10D8A566-2793-4844-B639-86ABF9D143ED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146AA0C-838E-4240-8840-044A91B83530}" type="doc">
      <dgm:prSet loTypeId="urn:microsoft.com/office/officeart/2005/8/layout/vList5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7D7813-A336-964C-8FB8-3DE417395EDF}">
      <dgm:prSet phldrT="[Text]" custT="1"/>
      <dgm:spPr/>
      <dgm:t>
        <a:bodyPr/>
        <a:lstStyle/>
        <a:p>
          <a:r>
            <a:rPr lang="en-US" sz="2200" i="0" dirty="0" err="1"/>
            <a:t>Pengisian</a:t>
          </a:r>
          <a:r>
            <a:rPr lang="en-US" sz="2200" i="0" dirty="0"/>
            <a:t> PDSS</a:t>
          </a:r>
        </a:p>
      </dgm:t>
    </dgm:pt>
    <dgm:pt modelId="{2EEB7EB1-A81C-CA4C-AA3A-81B26B32EB52}" type="parTrans" cxnId="{7FD58A6E-347C-9644-8288-168283F7791E}">
      <dgm:prSet/>
      <dgm:spPr/>
      <dgm:t>
        <a:bodyPr/>
        <a:lstStyle/>
        <a:p>
          <a:endParaRPr lang="en-US"/>
        </a:p>
      </dgm:t>
    </dgm:pt>
    <dgm:pt modelId="{FFDF2B16-DAB9-6541-8B8A-AB10552A19DC}" type="sibTrans" cxnId="{7FD58A6E-347C-9644-8288-168283F7791E}">
      <dgm:prSet/>
      <dgm:spPr/>
      <dgm:t>
        <a:bodyPr/>
        <a:lstStyle/>
        <a:p>
          <a:endParaRPr lang="en-US"/>
        </a:p>
      </dgm:t>
    </dgm:pt>
    <dgm:pt modelId="{C7E8700B-4688-A941-B356-15C30A85BF2F}">
      <dgm:prSet phldrT="[Text]" custT="1"/>
      <dgm:spPr/>
      <dgm:t>
        <a:bodyPr/>
        <a:lstStyle/>
        <a:p>
          <a:r>
            <a:rPr lang="en-US" sz="1800" dirty="0"/>
            <a:t>14 </a:t>
          </a:r>
          <a:r>
            <a:rPr lang="en-US" sz="1800" dirty="0" err="1"/>
            <a:t>Januari</a:t>
          </a:r>
          <a:r>
            <a:rPr lang="en-US" sz="1800" dirty="0"/>
            <a:t> – 10 </a:t>
          </a:r>
          <a:r>
            <a:rPr lang="en-US" sz="1800" dirty="0" err="1"/>
            <a:t>Februari</a:t>
          </a:r>
          <a:r>
            <a:rPr lang="en-US" sz="1800" dirty="0"/>
            <a:t> 2017</a:t>
          </a:r>
        </a:p>
      </dgm:t>
    </dgm:pt>
    <dgm:pt modelId="{5A7A731A-522C-8349-8353-AF2E3BC35568}" type="parTrans" cxnId="{21078504-24CB-A84A-9940-5870D5DDA4F9}">
      <dgm:prSet/>
      <dgm:spPr/>
      <dgm:t>
        <a:bodyPr/>
        <a:lstStyle/>
        <a:p>
          <a:endParaRPr lang="en-US"/>
        </a:p>
      </dgm:t>
    </dgm:pt>
    <dgm:pt modelId="{05A71E10-D53D-D847-AD0A-B31E2F3D15E8}" type="sibTrans" cxnId="{21078504-24CB-A84A-9940-5870D5DDA4F9}">
      <dgm:prSet/>
      <dgm:spPr/>
      <dgm:t>
        <a:bodyPr/>
        <a:lstStyle/>
        <a:p>
          <a:endParaRPr lang="en-US"/>
        </a:p>
      </dgm:t>
    </dgm:pt>
    <dgm:pt modelId="{2EF63AA8-EE1D-D24F-A7D1-810B2E7F94EC}">
      <dgm:prSet phldrT="[Text]" custT="1"/>
      <dgm:spPr/>
      <dgm:t>
        <a:bodyPr/>
        <a:lstStyle/>
        <a:p>
          <a:r>
            <a:rPr lang="en-US" sz="2200" dirty="0" err="1"/>
            <a:t>Verifikasi</a:t>
          </a:r>
          <a:r>
            <a:rPr lang="en-US" sz="2200" dirty="0"/>
            <a:t> PDSS</a:t>
          </a:r>
        </a:p>
      </dgm:t>
    </dgm:pt>
    <dgm:pt modelId="{EFEF08A0-9902-B047-984E-CA86819B1507}" type="parTrans" cxnId="{FF85390D-DEF8-9B41-9E68-E0A7802A06EB}">
      <dgm:prSet/>
      <dgm:spPr/>
      <dgm:t>
        <a:bodyPr/>
        <a:lstStyle/>
        <a:p>
          <a:endParaRPr lang="en-US"/>
        </a:p>
      </dgm:t>
    </dgm:pt>
    <dgm:pt modelId="{E8DA5FDF-2DD4-0C43-AE7F-A20930568FAD}" type="sibTrans" cxnId="{FF85390D-DEF8-9B41-9E68-E0A7802A06EB}">
      <dgm:prSet/>
      <dgm:spPr/>
      <dgm:t>
        <a:bodyPr/>
        <a:lstStyle/>
        <a:p>
          <a:endParaRPr lang="en-US"/>
        </a:p>
      </dgm:t>
    </dgm:pt>
    <dgm:pt modelId="{A86BD7CE-C490-8F48-A04C-B8CD5AEAE2F0}">
      <dgm:prSet phldrT="[Text]" custT="1"/>
      <dgm:spPr/>
      <dgm:t>
        <a:bodyPr/>
        <a:lstStyle/>
        <a:p>
          <a:r>
            <a:rPr lang="en-US" sz="1800" dirty="0"/>
            <a:t>15 </a:t>
          </a:r>
          <a:r>
            <a:rPr lang="en-US" sz="1800" dirty="0" err="1"/>
            <a:t>Januari</a:t>
          </a:r>
          <a:r>
            <a:rPr lang="en-US" sz="1800" dirty="0"/>
            <a:t> - 12 </a:t>
          </a:r>
          <a:r>
            <a:rPr lang="en-US" sz="1800" dirty="0" err="1"/>
            <a:t>Februari</a:t>
          </a:r>
          <a:r>
            <a:rPr lang="en-US" sz="1800" dirty="0"/>
            <a:t> 2017</a:t>
          </a:r>
        </a:p>
      </dgm:t>
    </dgm:pt>
    <dgm:pt modelId="{F81C6D22-7BD6-314F-95B0-B4B0AB4AF2FA}" type="parTrans" cxnId="{913D19A5-0B91-9740-81D4-711A77EE8F1E}">
      <dgm:prSet/>
      <dgm:spPr/>
      <dgm:t>
        <a:bodyPr/>
        <a:lstStyle/>
        <a:p>
          <a:endParaRPr lang="en-US"/>
        </a:p>
      </dgm:t>
    </dgm:pt>
    <dgm:pt modelId="{47AC25D5-BDAC-8C42-9B94-8ED65B604A21}" type="sibTrans" cxnId="{913D19A5-0B91-9740-81D4-711A77EE8F1E}">
      <dgm:prSet/>
      <dgm:spPr/>
      <dgm:t>
        <a:bodyPr/>
        <a:lstStyle/>
        <a:p>
          <a:endParaRPr lang="en-US"/>
        </a:p>
      </dgm:t>
    </dgm:pt>
    <dgm:pt modelId="{73A97312-6B8B-7F4A-A787-24BA5376C037}">
      <dgm:prSet phldrT="[Text]" custT="1"/>
      <dgm:spPr/>
      <dgm:t>
        <a:bodyPr/>
        <a:lstStyle/>
        <a:p>
          <a:r>
            <a:rPr lang="en-US" sz="2200" dirty="0" err="1"/>
            <a:t>Pendaftaran</a:t>
          </a:r>
          <a:endParaRPr lang="en-US" sz="2200" dirty="0"/>
        </a:p>
      </dgm:t>
    </dgm:pt>
    <dgm:pt modelId="{81FEFC66-7659-8A40-A779-027412DFF16F}" type="parTrans" cxnId="{952AFFD8-EC6E-7E4F-A4AC-F1F3D9CDD16E}">
      <dgm:prSet/>
      <dgm:spPr/>
      <dgm:t>
        <a:bodyPr/>
        <a:lstStyle/>
        <a:p>
          <a:endParaRPr lang="en-US"/>
        </a:p>
      </dgm:t>
    </dgm:pt>
    <dgm:pt modelId="{31A90869-C39D-7D40-9641-5CDA10C77FB9}" type="sibTrans" cxnId="{952AFFD8-EC6E-7E4F-A4AC-F1F3D9CDD16E}">
      <dgm:prSet/>
      <dgm:spPr/>
      <dgm:t>
        <a:bodyPr/>
        <a:lstStyle/>
        <a:p>
          <a:endParaRPr lang="en-US"/>
        </a:p>
      </dgm:t>
    </dgm:pt>
    <dgm:pt modelId="{6A989DD0-984D-5741-A10B-CA8A4930A74C}">
      <dgm:prSet phldrT="[Text]" custT="1"/>
      <dgm:spPr/>
      <dgm:t>
        <a:bodyPr/>
        <a:lstStyle/>
        <a:p>
          <a:r>
            <a:rPr lang="en-US" sz="2200" dirty="0"/>
            <a:t>21 </a:t>
          </a:r>
          <a:r>
            <a:rPr lang="en-US" sz="2200" dirty="0" err="1"/>
            <a:t>Februari</a:t>
          </a:r>
          <a:r>
            <a:rPr lang="en-US" sz="2200" dirty="0"/>
            <a:t> - 6 </a:t>
          </a:r>
          <a:r>
            <a:rPr lang="en-US" sz="2200" dirty="0" err="1"/>
            <a:t>Maret</a:t>
          </a:r>
          <a:r>
            <a:rPr lang="en-US" sz="2200" dirty="0"/>
            <a:t> 2017</a:t>
          </a:r>
        </a:p>
      </dgm:t>
    </dgm:pt>
    <dgm:pt modelId="{E7654EA9-4ECF-4046-878E-B13774C93C1C}" type="parTrans" cxnId="{F581F16D-DB3A-CE40-94DA-28437256CC6F}">
      <dgm:prSet/>
      <dgm:spPr/>
      <dgm:t>
        <a:bodyPr/>
        <a:lstStyle/>
        <a:p>
          <a:endParaRPr lang="en-US"/>
        </a:p>
      </dgm:t>
    </dgm:pt>
    <dgm:pt modelId="{205866A5-7EE4-7E45-825D-A6D25944CEA9}" type="sibTrans" cxnId="{F581F16D-DB3A-CE40-94DA-28437256CC6F}">
      <dgm:prSet/>
      <dgm:spPr/>
      <dgm:t>
        <a:bodyPr/>
        <a:lstStyle/>
        <a:p>
          <a:endParaRPr lang="en-US"/>
        </a:p>
      </dgm:t>
    </dgm:pt>
    <dgm:pt modelId="{2F278E63-5DB6-C44D-A6DE-3A3CCE6974A0}">
      <dgm:prSet phldrT="[Text]" custT="1"/>
      <dgm:spPr/>
      <dgm:t>
        <a:bodyPr/>
        <a:lstStyle/>
        <a:p>
          <a:r>
            <a:rPr lang="en-US" sz="2200" dirty="0"/>
            <a:t>16 </a:t>
          </a:r>
          <a:r>
            <a:rPr lang="en-US" sz="2200" dirty="0" err="1"/>
            <a:t>Maret</a:t>
          </a:r>
          <a:r>
            <a:rPr lang="en-US" sz="2200" dirty="0"/>
            <a:t> - 15 April 2017</a:t>
          </a:r>
        </a:p>
      </dgm:t>
    </dgm:pt>
    <dgm:pt modelId="{C885C498-D8C3-2A48-B41A-341789FEA108}" type="parTrans" cxnId="{9D53A0AB-542E-EE4A-A399-F9198702EB84}">
      <dgm:prSet/>
      <dgm:spPr/>
      <dgm:t>
        <a:bodyPr/>
        <a:lstStyle/>
        <a:p>
          <a:endParaRPr lang="en-US"/>
        </a:p>
      </dgm:t>
    </dgm:pt>
    <dgm:pt modelId="{EEE5206E-0F40-AC4D-B416-45FB1360969D}" type="sibTrans" cxnId="{9D53A0AB-542E-EE4A-A399-F9198702EB84}">
      <dgm:prSet/>
      <dgm:spPr/>
      <dgm:t>
        <a:bodyPr/>
        <a:lstStyle/>
        <a:p>
          <a:endParaRPr lang="en-US"/>
        </a:p>
      </dgm:t>
    </dgm:pt>
    <dgm:pt modelId="{1CCC2E12-ACEA-334B-947D-991EDFBD3B9B}">
      <dgm:prSet phldrT="[Text]" custT="1"/>
      <dgm:spPr/>
      <dgm:t>
        <a:bodyPr/>
        <a:lstStyle/>
        <a:p>
          <a:r>
            <a:rPr lang="en-US" sz="2200"/>
            <a:t>Proses Seleksi</a:t>
          </a:r>
          <a:endParaRPr lang="en-US" sz="2200" dirty="0"/>
        </a:p>
      </dgm:t>
    </dgm:pt>
    <dgm:pt modelId="{22E931B3-AAA1-6E44-86E1-2F117D4CA12E}" type="parTrans" cxnId="{8A8D0B30-8C83-234D-99CD-A5B0F82D2444}">
      <dgm:prSet/>
      <dgm:spPr/>
      <dgm:t>
        <a:bodyPr/>
        <a:lstStyle/>
        <a:p>
          <a:endParaRPr lang="en-US"/>
        </a:p>
      </dgm:t>
    </dgm:pt>
    <dgm:pt modelId="{EEF76917-C7F4-AA4C-91A2-34F82DAA464E}" type="sibTrans" cxnId="{8A8D0B30-8C83-234D-99CD-A5B0F82D2444}">
      <dgm:prSet/>
      <dgm:spPr/>
      <dgm:t>
        <a:bodyPr/>
        <a:lstStyle/>
        <a:p>
          <a:endParaRPr lang="en-US"/>
        </a:p>
      </dgm:t>
    </dgm:pt>
    <dgm:pt modelId="{42CA28A3-E6DD-F643-9448-8AF6D80C075B}">
      <dgm:prSet phldrT="[Text]" custT="1"/>
      <dgm:spPr/>
      <dgm:t>
        <a:bodyPr/>
        <a:lstStyle/>
        <a:p>
          <a:r>
            <a:rPr lang="en-US" sz="2200"/>
            <a:t>Pengumuman Kelulusan</a:t>
          </a:r>
          <a:endParaRPr lang="en-US" sz="2200" dirty="0"/>
        </a:p>
      </dgm:t>
    </dgm:pt>
    <dgm:pt modelId="{0EDEDF64-3CEE-A44A-BE00-47537270E65A}" type="parTrans" cxnId="{B0D3ACE7-8447-1B43-86FF-008B264E5777}">
      <dgm:prSet/>
      <dgm:spPr/>
      <dgm:t>
        <a:bodyPr/>
        <a:lstStyle/>
        <a:p>
          <a:endParaRPr lang="en-US"/>
        </a:p>
      </dgm:t>
    </dgm:pt>
    <dgm:pt modelId="{A1EF8351-4ED5-2245-824D-D286293B4A9F}" type="sibTrans" cxnId="{B0D3ACE7-8447-1B43-86FF-008B264E5777}">
      <dgm:prSet/>
      <dgm:spPr/>
      <dgm:t>
        <a:bodyPr/>
        <a:lstStyle/>
        <a:p>
          <a:endParaRPr lang="en-US"/>
        </a:p>
      </dgm:t>
    </dgm:pt>
    <dgm:pt modelId="{B6D18891-B2FB-9344-B13C-39DD496FFFED}">
      <dgm:prSet phldrT="[Text]" custT="1"/>
      <dgm:spPr/>
      <dgm:t>
        <a:bodyPr/>
        <a:lstStyle/>
        <a:p>
          <a:r>
            <a:rPr lang="en-US" sz="2200" dirty="0"/>
            <a:t>26 April  2017</a:t>
          </a:r>
        </a:p>
      </dgm:t>
    </dgm:pt>
    <dgm:pt modelId="{A02541A8-4D8E-F146-A522-49A1009CC280}" type="parTrans" cxnId="{C7AF649F-EAA7-4144-B141-034A5103CBC7}">
      <dgm:prSet/>
      <dgm:spPr/>
      <dgm:t>
        <a:bodyPr/>
        <a:lstStyle/>
        <a:p>
          <a:endParaRPr lang="en-US"/>
        </a:p>
      </dgm:t>
    </dgm:pt>
    <dgm:pt modelId="{029F6954-2A25-924C-9823-2168398BF72E}" type="sibTrans" cxnId="{C7AF649F-EAA7-4144-B141-034A5103CBC7}">
      <dgm:prSet/>
      <dgm:spPr/>
      <dgm:t>
        <a:bodyPr/>
        <a:lstStyle/>
        <a:p>
          <a:endParaRPr lang="en-US"/>
        </a:p>
      </dgm:t>
    </dgm:pt>
    <dgm:pt modelId="{774AD6DA-33FB-E64B-8CF4-EFCE533D0C76}">
      <dgm:prSet phldrT="[Text]" custT="1"/>
      <dgm:spPr/>
      <dgm:t>
        <a:bodyPr/>
        <a:lstStyle/>
        <a:p>
          <a:r>
            <a:rPr lang="en-US" sz="2200"/>
            <a:t>Pendaftaran Ulang Peserta yang Lulus SNMPTN</a:t>
          </a:r>
          <a:endParaRPr lang="en-US" sz="2200" dirty="0"/>
        </a:p>
      </dgm:t>
    </dgm:pt>
    <dgm:pt modelId="{AEF2A952-1BC4-E540-943A-23BC52A55252}" type="parTrans" cxnId="{EDAA93D0-7BDA-EE43-9868-599EFA0EA84B}">
      <dgm:prSet/>
      <dgm:spPr/>
      <dgm:t>
        <a:bodyPr/>
        <a:lstStyle/>
        <a:p>
          <a:endParaRPr lang="en-US"/>
        </a:p>
      </dgm:t>
    </dgm:pt>
    <dgm:pt modelId="{CF8965D4-3C21-E24D-AAFB-55D132DFCD43}" type="sibTrans" cxnId="{EDAA93D0-7BDA-EE43-9868-599EFA0EA84B}">
      <dgm:prSet/>
      <dgm:spPr/>
      <dgm:t>
        <a:bodyPr/>
        <a:lstStyle/>
        <a:p>
          <a:endParaRPr lang="en-US"/>
        </a:p>
      </dgm:t>
    </dgm:pt>
    <dgm:pt modelId="{28DE216B-2022-D74A-9CF7-A694320A8A7F}">
      <dgm:prSet phldrT="[Text]" custT="1"/>
      <dgm:spPr/>
      <dgm:t>
        <a:bodyPr/>
        <a:lstStyle/>
        <a:p>
          <a:r>
            <a:rPr lang="en-US" sz="2200" dirty="0"/>
            <a:t>16 Mei 2017 (</a:t>
          </a:r>
          <a:r>
            <a:rPr lang="en-US" sz="2200" dirty="0" err="1"/>
            <a:t>Bersamaan</a:t>
          </a:r>
          <a:r>
            <a:rPr lang="en-US" sz="2200" dirty="0"/>
            <a:t> </a:t>
          </a:r>
          <a:r>
            <a:rPr lang="en-US" sz="2200" dirty="0" err="1"/>
            <a:t>Ujian</a:t>
          </a:r>
          <a:r>
            <a:rPr lang="en-US" sz="2200" dirty="0"/>
            <a:t> </a:t>
          </a:r>
          <a:r>
            <a:rPr lang="en-US" sz="2200" dirty="0" err="1"/>
            <a:t>Tertulis</a:t>
          </a:r>
          <a:r>
            <a:rPr lang="en-US" sz="2200" dirty="0"/>
            <a:t> SBMPTN)</a:t>
          </a:r>
        </a:p>
      </dgm:t>
    </dgm:pt>
    <dgm:pt modelId="{F7620B62-11DD-3A43-9A9D-0A7A219E4248}" type="parTrans" cxnId="{222458C7-4402-AB43-9B01-9DA5A4E51D76}">
      <dgm:prSet/>
      <dgm:spPr/>
      <dgm:t>
        <a:bodyPr/>
        <a:lstStyle/>
        <a:p>
          <a:endParaRPr lang="en-US"/>
        </a:p>
      </dgm:t>
    </dgm:pt>
    <dgm:pt modelId="{19E7EF1F-BCD7-2D41-8842-FF9129532DF9}" type="sibTrans" cxnId="{222458C7-4402-AB43-9B01-9DA5A4E51D76}">
      <dgm:prSet/>
      <dgm:spPr/>
      <dgm:t>
        <a:bodyPr/>
        <a:lstStyle/>
        <a:p>
          <a:endParaRPr lang="en-US"/>
        </a:p>
      </dgm:t>
    </dgm:pt>
    <dgm:pt modelId="{72176CE6-E88B-40E7-86FB-B0C7D5C486EC}">
      <dgm:prSet phldrT="[Text]" custT="1"/>
      <dgm:spPr/>
      <dgm:t>
        <a:bodyPr/>
        <a:lstStyle/>
        <a:p>
          <a:r>
            <a:rPr lang="en-US" sz="2200" i="1" dirty="0"/>
            <a:t>Launching</a:t>
          </a:r>
          <a:r>
            <a:rPr lang="en-US" sz="2200" i="0" dirty="0"/>
            <a:t> SNMPTN</a:t>
          </a:r>
        </a:p>
      </dgm:t>
    </dgm:pt>
    <dgm:pt modelId="{9751E6E8-5C84-4232-A65C-3A71B07336B5}" type="parTrans" cxnId="{D2AF3ABF-9354-4BDD-851F-D50A31E4DDF9}">
      <dgm:prSet/>
      <dgm:spPr/>
      <dgm:t>
        <a:bodyPr/>
        <a:lstStyle/>
        <a:p>
          <a:endParaRPr lang="en-US"/>
        </a:p>
      </dgm:t>
    </dgm:pt>
    <dgm:pt modelId="{79F85825-E953-4A97-BB1B-91A5FC7300A7}" type="sibTrans" cxnId="{D2AF3ABF-9354-4BDD-851F-D50A31E4DDF9}">
      <dgm:prSet/>
      <dgm:spPr/>
      <dgm:t>
        <a:bodyPr/>
        <a:lstStyle/>
        <a:p>
          <a:endParaRPr lang="en-US"/>
        </a:p>
      </dgm:t>
    </dgm:pt>
    <dgm:pt modelId="{C53D4D33-CBCB-4E7A-8D15-A5F182CA40A1}">
      <dgm:prSet phldrT="[Text]" custT="1"/>
      <dgm:spPr/>
      <dgm:t>
        <a:bodyPr/>
        <a:lstStyle/>
        <a:p>
          <a:r>
            <a:rPr lang="en-US" sz="2200" i="0" dirty="0"/>
            <a:t>13 </a:t>
          </a:r>
          <a:r>
            <a:rPr lang="en-US" sz="2200" i="0" dirty="0" err="1"/>
            <a:t>Januari</a:t>
          </a:r>
          <a:r>
            <a:rPr lang="en-US" sz="2200" i="0" dirty="0"/>
            <a:t> 2017</a:t>
          </a:r>
        </a:p>
      </dgm:t>
    </dgm:pt>
    <dgm:pt modelId="{D38D3211-FF1A-4F13-AD6D-79A22FADB11E}" type="parTrans" cxnId="{409E0A7E-107A-42C2-8F67-03D00DD27D0B}">
      <dgm:prSet/>
      <dgm:spPr/>
      <dgm:t>
        <a:bodyPr/>
        <a:lstStyle/>
        <a:p>
          <a:endParaRPr lang="en-US"/>
        </a:p>
      </dgm:t>
    </dgm:pt>
    <dgm:pt modelId="{93265B87-B1A6-439A-B96D-49794317EB6B}" type="sibTrans" cxnId="{409E0A7E-107A-42C2-8F67-03D00DD27D0B}">
      <dgm:prSet/>
      <dgm:spPr/>
      <dgm:t>
        <a:bodyPr/>
        <a:lstStyle/>
        <a:p>
          <a:endParaRPr lang="en-US"/>
        </a:p>
      </dgm:t>
    </dgm:pt>
    <dgm:pt modelId="{04C0C96C-55FF-4B2A-8EE1-9F38721E30D1}">
      <dgm:prSet phldrT="[Text]" custT="1"/>
      <dgm:spPr/>
      <dgm:t>
        <a:bodyPr/>
        <a:lstStyle/>
        <a:p>
          <a:r>
            <a:rPr lang="en-US" sz="1800" smtClean="0"/>
            <a:t>Penambahan waktu 13 Feb 2017</a:t>
          </a:r>
          <a:endParaRPr lang="en-US" sz="1800" dirty="0"/>
        </a:p>
      </dgm:t>
    </dgm:pt>
    <dgm:pt modelId="{F5CD6A49-C578-4706-A72D-6A1601816DA1}" type="parTrans" cxnId="{6B1E2C36-86F4-479C-B009-F32308D1B375}">
      <dgm:prSet/>
      <dgm:spPr/>
      <dgm:t>
        <a:bodyPr/>
        <a:lstStyle/>
        <a:p>
          <a:endParaRPr lang="en-US"/>
        </a:p>
      </dgm:t>
    </dgm:pt>
    <dgm:pt modelId="{A55FECD9-E2E4-4A79-B07B-10F281FA86A5}" type="sibTrans" cxnId="{6B1E2C36-86F4-479C-B009-F32308D1B375}">
      <dgm:prSet/>
      <dgm:spPr/>
      <dgm:t>
        <a:bodyPr/>
        <a:lstStyle/>
        <a:p>
          <a:endParaRPr lang="en-US"/>
        </a:p>
      </dgm:t>
    </dgm:pt>
    <dgm:pt modelId="{602B1DED-FF6E-450D-BB99-7059A42823C0}">
      <dgm:prSet phldrT="[Text]" custT="1"/>
      <dgm:spPr/>
      <dgm:t>
        <a:bodyPr/>
        <a:lstStyle/>
        <a:p>
          <a:r>
            <a:rPr lang="en-US" sz="1800" smtClean="0"/>
            <a:t>Penambahan waktu 14 Feb 2017</a:t>
          </a:r>
          <a:endParaRPr lang="en-US" sz="1800" dirty="0"/>
        </a:p>
      </dgm:t>
    </dgm:pt>
    <dgm:pt modelId="{850667C4-17BD-4418-B742-EC78D52A3E58}" type="parTrans" cxnId="{ADB31650-A610-4157-8E1E-4338DE355B97}">
      <dgm:prSet/>
      <dgm:spPr/>
      <dgm:t>
        <a:bodyPr/>
        <a:lstStyle/>
        <a:p>
          <a:endParaRPr lang="en-US"/>
        </a:p>
      </dgm:t>
    </dgm:pt>
    <dgm:pt modelId="{D6F3DEB5-0A2B-4CD2-83C4-EECC1B23BE12}" type="sibTrans" cxnId="{ADB31650-A610-4157-8E1E-4338DE355B97}">
      <dgm:prSet/>
      <dgm:spPr/>
      <dgm:t>
        <a:bodyPr/>
        <a:lstStyle/>
        <a:p>
          <a:endParaRPr lang="en-US"/>
        </a:p>
      </dgm:t>
    </dgm:pt>
    <dgm:pt modelId="{808B0910-2F18-464C-B8F9-9105FC456045}" type="pres">
      <dgm:prSet presAssocID="{1146AA0C-838E-4240-8840-044A91B835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27FA1D-7207-4BC9-9359-978C1F2275A1}" type="pres">
      <dgm:prSet presAssocID="{72176CE6-E88B-40E7-86FB-B0C7D5C486EC}" presName="linNode" presStyleCnt="0"/>
      <dgm:spPr/>
    </dgm:pt>
    <dgm:pt modelId="{4D59F5F9-ADC4-4199-82A4-A39AC184E41C}" type="pres">
      <dgm:prSet presAssocID="{72176CE6-E88B-40E7-86FB-B0C7D5C486EC}" presName="parentText" presStyleLbl="node1" presStyleIdx="0" presStyleCnt="7" custScaleX="19532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3B7410-4F75-42AB-8D99-0683BE1C99B6}" type="pres">
      <dgm:prSet presAssocID="{72176CE6-E88B-40E7-86FB-B0C7D5C486EC}" presName="descendantText" presStyleLbl="align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6A16C2-1EA3-4DA6-9417-C5749648FA0B}" type="pres">
      <dgm:prSet presAssocID="{79F85825-E953-4A97-BB1B-91A5FC7300A7}" presName="sp" presStyleCnt="0"/>
      <dgm:spPr/>
    </dgm:pt>
    <dgm:pt modelId="{5BCE72B0-2E88-414D-B85E-761FB3D716FF}" type="pres">
      <dgm:prSet presAssocID="{ED7D7813-A336-964C-8FB8-3DE417395EDF}" presName="linNode" presStyleCnt="0"/>
      <dgm:spPr/>
    </dgm:pt>
    <dgm:pt modelId="{7DA7BDA0-42A1-E540-A664-3405B09EED98}" type="pres">
      <dgm:prSet presAssocID="{ED7D7813-A336-964C-8FB8-3DE417395EDF}" presName="parentText" presStyleLbl="node1" presStyleIdx="1" presStyleCnt="7" custScaleX="192078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867101-8F91-3C4A-97F1-3DE8ECE2D239}" type="pres">
      <dgm:prSet presAssocID="{ED7D7813-A336-964C-8FB8-3DE417395EDF}" presName="descendantText" presStyleLbl="alignAccFollowNode1" presStyleIdx="1" presStyleCnt="7" custLinFactNeighborY="28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9E8C7-D834-D44A-8758-2AB44405A0D4}" type="pres">
      <dgm:prSet presAssocID="{FFDF2B16-DAB9-6541-8B8A-AB10552A19DC}" presName="sp" presStyleCnt="0"/>
      <dgm:spPr/>
    </dgm:pt>
    <dgm:pt modelId="{3E1C266C-F381-2645-B42D-18840B605321}" type="pres">
      <dgm:prSet presAssocID="{2EF63AA8-EE1D-D24F-A7D1-810B2E7F94EC}" presName="linNode" presStyleCnt="0"/>
      <dgm:spPr/>
    </dgm:pt>
    <dgm:pt modelId="{F1AB9A9A-2478-004C-9E81-A1A061F8A3F1}" type="pres">
      <dgm:prSet presAssocID="{2EF63AA8-EE1D-D24F-A7D1-810B2E7F94EC}" presName="parentText" presStyleLbl="node1" presStyleIdx="2" presStyleCnt="7" custScaleX="192078" custLinFactNeighborY="-11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7BF582-F6CC-5444-8FB3-128838FB6E74}" type="pres">
      <dgm:prSet presAssocID="{2EF63AA8-EE1D-D24F-A7D1-810B2E7F94EC}" presName="descendantText" presStyleLbl="alignAccFollowNode1" presStyleIdx="2" presStyleCnt="7" custLinFactNeighborY="14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47A6AE-B450-E942-BFFD-C0DE95A16FFE}" type="pres">
      <dgm:prSet presAssocID="{E8DA5FDF-2DD4-0C43-AE7F-A20930568FAD}" presName="sp" presStyleCnt="0"/>
      <dgm:spPr/>
    </dgm:pt>
    <dgm:pt modelId="{D34E5326-96A0-EF45-9E26-D7B22B70FD68}" type="pres">
      <dgm:prSet presAssocID="{73A97312-6B8B-7F4A-A787-24BA5376C037}" presName="linNode" presStyleCnt="0"/>
      <dgm:spPr/>
    </dgm:pt>
    <dgm:pt modelId="{0AFBB88D-9F07-9D4C-A2F0-6B06E4D3690D}" type="pres">
      <dgm:prSet presAssocID="{73A97312-6B8B-7F4A-A787-24BA5376C037}" presName="parentText" presStyleLbl="node1" presStyleIdx="3" presStyleCnt="7" custScaleX="1920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EE97F3-55D2-F748-8217-C0476F8864AD}" type="pres">
      <dgm:prSet presAssocID="{73A97312-6B8B-7F4A-A787-24BA5376C037}" presName="descendantText" presStyleLbl="align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E573BE-C317-B248-ACC2-F2DD7574FEB1}" type="pres">
      <dgm:prSet presAssocID="{31A90869-C39D-7D40-9641-5CDA10C77FB9}" presName="sp" presStyleCnt="0"/>
      <dgm:spPr/>
    </dgm:pt>
    <dgm:pt modelId="{EC5B5042-B69C-A646-A317-03132B676B3C}" type="pres">
      <dgm:prSet presAssocID="{1CCC2E12-ACEA-334B-947D-991EDFBD3B9B}" presName="linNode" presStyleCnt="0"/>
      <dgm:spPr/>
    </dgm:pt>
    <dgm:pt modelId="{DC66D513-FCCB-2A4A-8F54-3088009841AE}" type="pres">
      <dgm:prSet presAssocID="{1CCC2E12-ACEA-334B-947D-991EDFBD3B9B}" presName="parentText" presStyleLbl="node1" presStyleIdx="4" presStyleCnt="7" custScaleX="1920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DAF25E-76AE-CC42-A78F-C8C9D63A865D}" type="pres">
      <dgm:prSet presAssocID="{1CCC2E12-ACEA-334B-947D-991EDFBD3B9B}" presName="descendantText" presStyleLbl="align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66ACE-A2B8-2741-8B10-9481E253E188}" type="pres">
      <dgm:prSet presAssocID="{EEF76917-C7F4-AA4C-91A2-34F82DAA464E}" presName="sp" presStyleCnt="0"/>
      <dgm:spPr/>
    </dgm:pt>
    <dgm:pt modelId="{A8C83D05-9D8C-EC48-B32D-0E7B5EE8BCEC}" type="pres">
      <dgm:prSet presAssocID="{42CA28A3-E6DD-F643-9448-8AF6D80C075B}" presName="linNode" presStyleCnt="0"/>
      <dgm:spPr/>
    </dgm:pt>
    <dgm:pt modelId="{517925CB-9948-854F-A739-47FA0326F391}" type="pres">
      <dgm:prSet presAssocID="{42CA28A3-E6DD-F643-9448-8AF6D80C075B}" presName="parentText" presStyleLbl="node1" presStyleIdx="5" presStyleCnt="7" custScaleX="1920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F7A33D-03C1-0C43-82C8-25A93D0D5308}" type="pres">
      <dgm:prSet presAssocID="{42CA28A3-E6DD-F643-9448-8AF6D80C075B}" presName="descendantText" presStyleLbl="align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9DDA5-9FC1-F341-AB48-8223893D524C}" type="pres">
      <dgm:prSet presAssocID="{A1EF8351-4ED5-2245-824D-D286293B4A9F}" presName="sp" presStyleCnt="0"/>
      <dgm:spPr/>
    </dgm:pt>
    <dgm:pt modelId="{FFEB6738-0850-9846-8F46-82861E0EBE8A}" type="pres">
      <dgm:prSet presAssocID="{774AD6DA-33FB-E64B-8CF4-EFCE533D0C76}" presName="linNode" presStyleCnt="0"/>
      <dgm:spPr/>
    </dgm:pt>
    <dgm:pt modelId="{D84F9784-0E13-F24B-850A-ECD247F2EF45}" type="pres">
      <dgm:prSet presAssocID="{774AD6DA-33FB-E64B-8CF4-EFCE533D0C76}" presName="parentText" presStyleLbl="node1" presStyleIdx="6" presStyleCnt="7" custScaleX="1920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DBC65A-023D-7342-863A-51B9A91BC51D}" type="pres">
      <dgm:prSet presAssocID="{774AD6DA-33FB-E64B-8CF4-EFCE533D0C76}" presName="descendantText" presStyleLbl="alignAccFollowNode1" presStyleIdx="6" presStyleCnt="7" custScaleY="1053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84ECB9-3E36-4535-89DB-93A101CA5FE0}" type="presOf" srcId="{72176CE6-E88B-40E7-86FB-B0C7D5C486EC}" destId="{4D59F5F9-ADC4-4199-82A4-A39AC184E41C}" srcOrd="0" destOrd="0" presId="urn:microsoft.com/office/officeart/2005/8/layout/vList5"/>
    <dgm:cxn modelId="{DDA8B07E-56CA-47B9-B061-B77E7AA6C281}" type="presOf" srcId="{C53D4D33-CBCB-4E7A-8D15-A5F182CA40A1}" destId="{B03B7410-4F75-42AB-8D99-0683BE1C99B6}" srcOrd="0" destOrd="0" presId="urn:microsoft.com/office/officeart/2005/8/layout/vList5"/>
    <dgm:cxn modelId="{FCBE33E6-DBE8-4A65-BA81-6C1A03B6F110}" type="presOf" srcId="{774AD6DA-33FB-E64B-8CF4-EFCE533D0C76}" destId="{D84F9784-0E13-F24B-850A-ECD247F2EF45}" srcOrd="0" destOrd="0" presId="urn:microsoft.com/office/officeart/2005/8/layout/vList5"/>
    <dgm:cxn modelId="{8A8D0B30-8C83-234D-99CD-A5B0F82D2444}" srcId="{1146AA0C-838E-4240-8840-044A91B83530}" destId="{1CCC2E12-ACEA-334B-947D-991EDFBD3B9B}" srcOrd="4" destOrd="0" parTransId="{22E931B3-AAA1-6E44-86E1-2F117D4CA12E}" sibTransId="{EEF76917-C7F4-AA4C-91A2-34F82DAA464E}"/>
    <dgm:cxn modelId="{9D53A0AB-542E-EE4A-A399-F9198702EB84}" srcId="{1CCC2E12-ACEA-334B-947D-991EDFBD3B9B}" destId="{2F278E63-5DB6-C44D-A6DE-3A3CCE6974A0}" srcOrd="0" destOrd="0" parTransId="{C885C498-D8C3-2A48-B41A-341789FEA108}" sibTransId="{EEE5206E-0F40-AC4D-B416-45FB1360969D}"/>
    <dgm:cxn modelId="{6B1E2C36-86F4-479C-B009-F32308D1B375}" srcId="{ED7D7813-A336-964C-8FB8-3DE417395EDF}" destId="{04C0C96C-55FF-4B2A-8EE1-9F38721E30D1}" srcOrd="1" destOrd="0" parTransId="{F5CD6A49-C578-4706-A72D-6A1601816DA1}" sibTransId="{A55FECD9-E2E4-4A79-B07B-10F281FA86A5}"/>
    <dgm:cxn modelId="{F581F16D-DB3A-CE40-94DA-28437256CC6F}" srcId="{73A97312-6B8B-7F4A-A787-24BA5376C037}" destId="{6A989DD0-984D-5741-A10B-CA8A4930A74C}" srcOrd="0" destOrd="0" parTransId="{E7654EA9-4ECF-4046-878E-B13774C93C1C}" sibTransId="{205866A5-7EE4-7E45-825D-A6D25944CEA9}"/>
    <dgm:cxn modelId="{B0D3ACE7-8447-1B43-86FF-008B264E5777}" srcId="{1146AA0C-838E-4240-8840-044A91B83530}" destId="{42CA28A3-E6DD-F643-9448-8AF6D80C075B}" srcOrd="5" destOrd="0" parTransId="{0EDEDF64-3CEE-A44A-BE00-47537270E65A}" sibTransId="{A1EF8351-4ED5-2245-824D-D286293B4A9F}"/>
    <dgm:cxn modelId="{FB608E03-E0CF-47EC-A8F1-028A4B652CEC}" type="presOf" srcId="{04C0C96C-55FF-4B2A-8EE1-9F38721E30D1}" destId="{78867101-8F91-3C4A-97F1-3DE8ECE2D239}" srcOrd="0" destOrd="1" presId="urn:microsoft.com/office/officeart/2005/8/layout/vList5"/>
    <dgm:cxn modelId="{0A666BCC-3819-404B-B994-957CDCBD9EED}" type="presOf" srcId="{6A989DD0-984D-5741-A10B-CA8A4930A74C}" destId="{D6EE97F3-55D2-F748-8217-C0476F8864AD}" srcOrd="0" destOrd="0" presId="urn:microsoft.com/office/officeart/2005/8/layout/vList5"/>
    <dgm:cxn modelId="{C206FB24-4F49-4152-ADEA-7F2699141BC6}" type="presOf" srcId="{A86BD7CE-C490-8F48-A04C-B8CD5AEAE2F0}" destId="{5E7BF582-F6CC-5444-8FB3-128838FB6E74}" srcOrd="0" destOrd="0" presId="urn:microsoft.com/office/officeart/2005/8/layout/vList5"/>
    <dgm:cxn modelId="{ADB31650-A610-4157-8E1E-4338DE355B97}" srcId="{2EF63AA8-EE1D-D24F-A7D1-810B2E7F94EC}" destId="{602B1DED-FF6E-450D-BB99-7059A42823C0}" srcOrd="1" destOrd="0" parTransId="{850667C4-17BD-4418-B742-EC78D52A3E58}" sibTransId="{D6F3DEB5-0A2B-4CD2-83C4-EECC1B23BE12}"/>
    <dgm:cxn modelId="{515DB2AE-3A12-4495-9D18-51AC863FD4CA}" type="presOf" srcId="{42CA28A3-E6DD-F643-9448-8AF6D80C075B}" destId="{517925CB-9948-854F-A739-47FA0326F391}" srcOrd="0" destOrd="0" presId="urn:microsoft.com/office/officeart/2005/8/layout/vList5"/>
    <dgm:cxn modelId="{222458C7-4402-AB43-9B01-9DA5A4E51D76}" srcId="{774AD6DA-33FB-E64B-8CF4-EFCE533D0C76}" destId="{28DE216B-2022-D74A-9CF7-A694320A8A7F}" srcOrd="0" destOrd="0" parTransId="{F7620B62-11DD-3A43-9A9D-0A7A219E4248}" sibTransId="{19E7EF1F-BCD7-2D41-8842-FF9129532DF9}"/>
    <dgm:cxn modelId="{9CEBC5C5-A4B3-404A-BCE3-E3F03FE86C1A}" type="presOf" srcId="{2F278E63-5DB6-C44D-A6DE-3A3CCE6974A0}" destId="{82DAF25E-76AE-CC42-A78F-C8C9D63A865D}" srcOrd="0" destOrd="0" presId="urn:microsoft.com/office/officeart/2005/8/layout/vList5"/>
    <dgm:cxn modelId="{76CEC973-AEF9-4012-8D3B-3C192FD3906E}" type="presOf" srcId="{28DE216B-2022-D74A-9CF7-A694320A8A7F}" destId="{92DBC65A-023D-7342-863A-51B9A91BC51D}" srcOrd="0" destOrd="0" presId="urn:microsoft.com/office/officeart/2005/8/layout/vList5"/>
    <dgm:cxn modelId="{36DD4A55-D84D-4973-813C-A632948B76A3}" type="presOf" srcId="{602B1DED-FF6E-450D-BB99-7059A42823C0}" destId="{5E7BF582-F6CC-5444-8FB3-128838FB6E74}" srcOrd="0" destOrd="1" presId="urn:microsoft.com/office/officeart/2005/8/layout/vList5"/>
    <dgm:cxn modelId="{9386EC80-2160-442C-AF50-DB8BDAF9F2C5}" type="presOf" srcId="{B6D18891-B2FB-9344-B13C-39DD496FFFED}" destId="{DCF7A33D-03C1-0C43-82C8-25A93D0D5308}" srcOrd="0" destOrd="0" presId="urn:microsoft.com/office/officeart/2005/8/layout/vList5"/>
    <dgm:cxn modelId="{913D19A5-0B91-9740-81D4-711A77EE8F1E}" srcId="{2EF63AA8-EE1D-D24F-A7D1-810B2E7F94EC}" destId="{A86BD7CE-C490-8F48-A04C-B8CD5AEAE2F0}" srcOrd="0" destOrd="0" parTransId="{F81C6D22-7BD6-314F-95B0-B4B0AB4AF2FA}" sibTransId="{47AC25D5-BDAC-8C42-9B94-8ED65B604A21}"/>
    <dgm:cxn modelId="{59F90DF5-1F51-4EC3-A263-0E148D57F792}" type="presOf" srcId="{C7E8700B-4688-A941-B356-15C30A85BF2F}" destId="{78867101-8F91-3C4A-97F1-3DE8ECE2D239}" srcOrd="0" destOrd="0" presId="urn:microsoft.com/office/officeart/2005/8/layout/vList5"/>
    <dgm:cxn modelId="{FF85390D-DEF8-9B41-9E68-E0A7802A06EB}" srcId="{1146AA0C-838E-4240-8840-044A91B83530}" destId="{2EF63AA8-EE1D-D24F-A7D1-810B2E7F94EC}" srcOrd="2" destOrd="0" parTransId="{EFEF08A0-9902-B047-984E-CA86819B1507}" sibTransId="{E8DA5FDF-2DD4-0C43-AE7F-A20930568FAD}"/>
    <dgm:cxn modelId="{9821611F-630C-4437-BBE0-78B7DCF8783C}" type="presOf" srcId="{1146AA0C-838E-4240-8840-044A91B83530}" destId="{808B0910-2F18-464C-B8F9-9105FC456045}" srcOrd="0" destOrd="0" presId="urn:microsoft.com/office/officeart/2005/8/layout/vList5"/>
    <dgm:cxn modelId="{EDAA93D0-7BDA-EE43-9868-599EFA0EA84B}" srcId="{1146AA0C-838E-4240-8840-044A91B83530}" destId="{774AD6DA-33FB-E64B-8CF4-EFCE533D0C76}" srcOrd="6" destOrd="0" parTransId="{AEF2A952-1BC4-E540-943A-23BC52A55252}" sibTransId="{CF8965D4-3C21-E24D-AAFB-55D132DFCD43}"/>
    <dgm:cxn modelId="{D2AF3ABF-9354-4BDD-851F-D50A31E4DDF9}" srcId="{1146AA0C-838E-4240-8840-044A91B83530}" destId="{72176CE6-E88B-40E7-86FB-B0C7D5C486EC}" srcOrd="0" destOrd="0" parTransId="{9751E6E8-5C84-4232-A65C-3A71B07336B5}" sibTransId="{79F85825-E953-4A97-BB1B-91A5FC7300A7}"/>
    <dgm:cxn modelId="{C7AF649F-EAA7-4144-B141-034A5103CBC7}" srcId="{42CA28A3-E6DD-F643-9448-8AF6D80C075B}" destId="{B6D18891-B2FB-9344-B13C-39DD496FFFED}" srcOrd="0" destOrd="0" parTransId="{A02541A8-4D8E-F146-A522-49A1009CC280}" sibTransId="{029F6954-2A25-924C-9823-2168398BF72E}"/>
    <dgm:cxn modelId="{409E0A7E-107A-42C2-8F67-03D00DD27D0B}" srcId="{72176CE6-E88B-40E7-86FB-B0C7D5C486EC}" destId="{C53D4D33-CBCB-4E7A-8D15-A5F182CA40A1}" srcOrd="0" destOrd="0" parTransId="{D38D3211-FF1A-4F13-AD6D-79A22FADB11E}" sibTransId="{93265B87-B1A6-439A-B96D-49794317EB6B}"/>
    <dgm:cxn modelId="{0B36FE33-0C0D-420E-94F2-46C5C257FC66}" type="presOf" srcId="{73A97312-6B8B-7F4A-A787-24BA5376C037}" destId="{0AFBB88D-9F07-9D4C-A2F0-6B06E4D3690D}" srcOrd="0" destOrd="0" presId="urn:microsoft.com/office/officeart/2005/8/layout/vList5"/>
    <dgm:cxn modelId="{81A9FE69-2993-4B89-A16B-E62F97093A82}" type="presOf" srcId="{2EF63AA8-EE1D-D24F-A7D1-810B2E7F94EC}" destId="{F1AB9A9A-2478-004C-9E81-A1A061F8A3F1}" srcOrd="0" destOrd="0" presId="urn:microsoft.com/office/officeart/2005/8/layout/vList5"/>
    <dgm:cxn modelId="{21078504-24CB-A84A-9940-5870D5DDA4F9}" srcId="{ED7D7813-A336-964C-8FB8-3DE417395EDF}" destId="{C7E8700B-4688-A941-B356-15C30A85BF2F}" srcOrd="0" destOrd="0" parTransId="{5A7A731A-522C-8349-8353-AF2E3BC35568}" sibTransId="{05A71E10-D53D-D847-AD0A-B31E2F3D15E8}"/>
    <dgm:cxn modelId="{7FD58A6E-347C-9644-8288-168283F7791E}" srcId="{1146AA0C-838E-4240-8840-044A91B83530}" destId="{ED7D7813-A336-964C-8FB8-3DE417395EDF}" srcOrd="1" destOrd="0" parTransId="{2EEB7EB1-A81C-CA4C-AA3A-81B26B32EB52}" sibTransId="{FFDF2B16-DAB9-6541-8B8A-AB10552A19DC}"/>
    <dgm:cxn modelId="{CCDD9D3C-CE86-4AD2-A7D7-3DB52E985270}" type="presOf" srcId="{ED7D7813-A336-964C-8FB8-3DE417395EDF}" destId="{7DA7BDA0-42A1-E540-A664-3405B09EED98}" srcOrd="0" destOrd="0" presId="urn:microsoft.com/office/officeart/2005/8/layout/vList5"/>
    <dgm:cxn modelId="{4BB30477-3809-40BA-BB5D-A4C2F38C9E0D}" type="presOf" srcId="{1CCC2E12-ACEA-334B-947D-991EDFBD3B9B}" destId="{DC66D513-FCCB-2A4A-8F54-3088009841AE}" srcOrd="0" destOrd="0" presId="urn:microsoft.com/office/officeart/2005/8/layout/vList5"/>
    <dgm:cxn modelId="{952AFFD8-EC6E-7E4F-A4AC-F1F3D9CDD16E}" srcId="{1146AA0C-838E-4240-8840-044A91B83530}" destId="{73A97312-6B8B-7F4A-A787-24BA5376C037}" srcOrd="3" destOrd="0" parTransId="{81FEFC66-7659-8A40-A779-027412DFF16F}" sibTransId="{31A90869-C39D-7D40-9641-5CDA10C77FB9}"/>
    <dgm:cxn modelId="{3CC55438-9A92-4609-8AA2-D582F38C80F2}" type="presParOf" srcId="{808B0910-2F18-464C-B8F9-9105FC456045}" destId="{5727FA1D-7207-4BC9-9359-978C1F2275A1}" srcOrd="0" destOrd="0" presId="urn:microsoft.com/office/officeart/2005/8/layout/vList5"/>
    <dgm:cxn modelId="{C07A9E79-218A-40F4-A75F-1388C33EDB9C}" type="presParOf" srcId="{5727FA1D-7207-4BC9-9359-978C1F2275A1}" destId="{4D59F5F9-ADC4-4199-82A4-A39AC184E41C}" srcOrd="0" destOrd="0" presId="urn:microsoft.com/office/officeart/2005/8/layout/vList5"/>
    <dgm:cxn modelId="{8A1350EE-73EA-43EA-A8B7-379A5E134CD0}" type="presParOf" srcId="{5727FA1D-7207-4BC9-9359-978C1F2275A1}" destId="{B03B7410-4F75-42AB-8D99-0683BE1C99B6}" srcOrd="1" destOrd="0" presId="urn:microsoft.com/office/officeart/2005/8/layout/vList5"/>
    <dgm:cxn modelId="{052C8420-A29C-4D25-99EA-5F6463387286}" type="presParOf" srcId="{808B0910-2F18-464C-B8F9-9105FC456045}" destId="{556A16C2-1EA3-4DA6-9417-C5749648FA0B}" srcOrd="1" destOrd="0" presId="urn:microsoft.com/office/officeart/2005/8/layout/vList5"/>
    <dgm:cxn modelId="{4B92E74A-8BA6-4E20-998C-1541FEEFD6DB}" type="presParOf" srcId="{808B0910-2F18-464C-B8F9-9105FC456045}" destId="{5BCE72B0-2E88-414D-B85E-761FB3D716FF}" srcOrd="2" destOrd="0" presId="urn:microsoft.com/office/officeart/2005/8/layout/vList5"/>
    <dgm:cxn modelId="{46BD5D49-411D-4559-8E6F-9BAE37FF63FC}" type="presParOf" srcId="{5BCE72B0-2E88-414D-B85E-761FB3D716FF}" destId="{7DA7BDA0-42A1-E540-A664-3405B09EED98}" srcOrd="0" destOrd="0" presId="urn:microsoft.com/office/officeart/2005/8/layout/vList5"/>
    <dgm:cxn modelId="{FF5E0FBC-FFB2-40D6-B117-992D10CEFB5F}" type="presParOf" srcId="{5BCE72B0-2E88-414D-B85E-761FB3D716FF}" destId="{78867101-8F91-3C4A-97F1-3DE8ECE2D239}" srcOrd="1" destOrd="0" presId="urn:microsoft.com/office/officeart/2005/8/layout/vList5"/>
    <dgm:cxn modelId="{B3A581AD-9391-484A-958F-9EBEE6D6668D}" type="presParOf" srcId="{808B0910-2F18-464C-B8F9-9105FC456045}" destId="{5689E8C7-D834-D44A-8758-2AB44405A0D4}" srcOrd="3" destOrd="0" presId="urn:microsoft.com/office/officeart/2005/8/layout/vList5"/>
    <dgm:cxn modelId="{4EEE9325-D8A4-492D-A7D2-807AE067BC8B}" type="presParOf" srcId="{808B0910-2F18-464C-B8F9-9105FC456045}" destId="{3E1C266C-F381-2645-B42D-18840B605321}" srcOrd="4" destOrd="0" presId="urn:microsoft.com/office/officeart/2005/8/layout/vList5"/>
    <dgm:cxn modelId="{1E9CA7A3-7112-495B-AECB-FD85FCC373F8}" type="presParOf" srcId="{3E1C266C-F381-2645-B42D-18840B605321}" destId="{F1AB9A9A-2478-004C-9E81-A1A061F8A3F1}" srcOrd="0" destOrd="0" presId="urn:microsoft.com/office/officeart/2005/8/layout/vList5"/>
    <dgm:cxn modelId="{9F3E1BCB-07AA-41D5-BFE7-DA5A8CCD871F}" type="presParOf" srcId="{3E1C266C-F381-2645-B42D-18840B605321}" destId="{5E7BF582-F6CC-5444-8FB3-128838FB6E74}" srcOrd="1" destOrd="0" presId="urn:microsoft.com/office/officeart/2005/8/layout/vList5"/>
    <dgm:cxn modelId="{D84433AD-3FAC-49A7-87D3-DF019B60F96B}" type="presParOf" srcId="{808B0910-2F18-464C-B8F9-9105FC456045}" destId="{4947A6AE-B450-E942-BFFD-C0DE95A16FFE}" srcOrd="5" destOrd="0" presId="urn:microsoft.com/office/officeart/2005/8/layout/vList5"/>
    <dgm:cxn modelId="{DE93FEF9-FF39-4D78-B322-B06A3EAAC183}" type="presParOf" srcId="{808B0910-2F18-464C-B8F9-9105FC456045}" destId="{D34E5326-96A0-EF45-9E26-D7B22B70FD68}" srcOrd="6" destOrd="0" presId="urn:microsoft.com/office/officeart/2005/8/layout/vList5"/>
    <dgm:cxn modelId="{F0436B96-4B6D-4FDC-ADF8-56DAD9AD40A3}" type="presParOf" srcId="{D34E5326-96A0-EF45-9E26-D7B22B70FD68}" destId="{0AFBB88D-9F07-9D4C-A2F0-6B06E4D3690D}" srcOrd="0" destOrd="0" presId="urn:microsoft.com/office/officeart/2005/8/layout/vList5"/>
    <dgm:cxn modelId="{2B64072D-4DCA-4F15-A4B1-3BF555CC64FB}" type="presParOf" srcId="{D34E5326-96A0-EF45-9E26-D7B22B70FD68}" destId="{D6EE97F3-55D2-F748-8217-C0476F8864AD}" srcOrd="1" destOrd="0" presId="urn:microsoft.com/office/officeart/2005/8/layout/vList5"/>
    <dgm:cxn modelId="{4F676A8D-E59E-4056-ADBD-528466A10F9E}" type="presParOf" srcId="{808B0910-2F18-464C-B8F9-9105FC456045}" destId="{25E573BE-C317-B248-ACC2-F2DD7574FEB1}" srcOrd="7" destOrd="0" presId="urn:microsoft.com/office/officeart/2005/8/layout/vList5"/>
    <dgm:cxn modelId="{BD3DDBBB-5681-45AF-97CA-B83442076DA3}" type="presParOf" srcId="{808B0910-2F18-464C-B8F9-9105FC456045}" destId="{EC5B5042-B69C-A646-A317-03132B676B3C}" srcOrd="8" destOrd="0" presId="urn:microsoft.com/office/officeart/2005/8/layout/vList5"/>
    <dgm:cxn modelId="{31DBFCC8-65C1-4D83-B83A-B29C3F09F813}" type="presParOf" srcId="{EC5B5042-B69C-A646-A317-03132B676B3C}" destId="{DC66D513-FCCB-2A4A-8F54-3088009841AE}" srcOrd="0" destOrd="0" presId="urn:microsoft.com/office/officeart/2005/8/layout/vList5"/>
    <dgm:cxn modelId="{D2FF1112-835D-4551-BF28-6273BFE4556F}" type="presParOf" srcId="{EC5B5042-B69C-A646-A317-03132B676B3C}" destId="{82DAF25E-76AE-CC42-A78F-C8C9D63A865D}" srcOrd="1" destOrd="0" presId="urn:microsoft.com/office/officeart/2005/8/layout/vList5"/>
    <dgm:cxn modelId="{1BA3F7E1-29D8-4C42-B5BC-E811841F4568}" type="presParOf" srcId="{808B0910-2F18-464C-B8F9-9105FC456045}" destId="{50B66ACE-A2B8-2741-8B10-9481E253E188}" srcOrd="9" destOrd="0" presId="urn:microsoft.com/office/officeart/2005/8/layout/vList5"/>
    <dgm:cxn modelId="{3D625D28-611B-4460-A4BF-58A2EE98F428}" type="presParOf" srcId="{808B0910-2F18-464C-B8F9-9105FC456045}" destId="{A8C83D05-9D8C-EC48-B32D-0E7B5EE8BCEC}" srcOrd="10" destOrd="0" presId="urn:microsoft.com/office/officeart/2005/8/layout/vList5"/>
    <dgm:cxn modelId="{44AF8BA7-CBA6-4FD3-9CCD-59DBAE8A639E}" type="presParOf" srcId="{A8C83D05-9D8C-EC48-B32D-0E7B5EE8BCEC}" destId="{517925CB-9948-854F-A739-47FA0326F391}" srcOrd="0" destOrd="0" presId="urn:microsoft.com/office/officeart/2005/8/layout/vList5"/>
    <dgm:cxn modelId="{240AF3FA-B83F-4073-8F88-9AD41F79FFE8}" type="presParOf" srcId="{A8C83D05-9D8C-EC48-B32D-0E7B5EE8BCEC}" destId="{DCF7A33D-03C1-0C43-82C8-25A93D0D5308}" srcOrd="1" destOrd="0" presId="urn:microsoft.com/office/officeart/2005/8/layout/vList5"/>
    <dgm:cxn modelId="{2DE8CA18-94C7-4247-B278-F1CA7438B116}" type="presParOf" srcId="{808B0910-2F18-464C-B8F9-9105FC456045}" destId="{5619DDA5-9FC1-F341-AB48-8223893D524C}" srcOrd="11" destOrd="0" presId="urn:microsoft.com/office/officeart/2005/8/layout/vList5"/>
    <dgm:cxn modelId="{55B27229-8D22-4118-85CB-D6C7512DF9AB}" type="presParOf" srcId="{808B0910-2F18-464C-B8F9-9105FC456045}" destId="{FFEB6738-0850-9846-8F46-82861E0EBE8A}" srcOrd="12" destOrd="0" presId="urn:microsoft.com/office/officeart/2005/8/layout/vList5"/>
    <dgm:cxn modelId="{E2450F83-504B-418B-B6F2-6439A3A5A7F9}" type="presParOf" srcId="{FFEB6738-0850-9846-8F46-82861E0EBE8A}" destId="{D84F9784-0E13-F24B-850A-ECD247F2EF45}" srcOrd="0" destOrd="0" presId="urn:microsoft.com/office/officeart/2005/8/layout/vList5"/>
    <dgm:cxn modelId="{AAAA6238-3063-4F74-82F1-B33B9149B572}" type="presParOf" srcId="{FFEB6738-0850-9846-8F46-82861E0EBE8A}" destId="{92DBC65A-023D-7342-863A-51B9A91BC51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D069144-8137-FC48-9CF4-7A97DAAC6B8B}" type="doc">
      <dgm:prSet loTypeId="urn:microsoft.com/office/officeart/2005/8/layout/vList5" loCatId="" qsTypeId="urn:microsoft.com/office/officeart/2005/8/quickstyle/3D3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2C31C55A-79A3-384A-976C-3B2928D9D545}">
      <dgm:prSet phldrT="[Text]"/>
      <dgm:spPr/>
      <dgm:t>
        <a:bodyPr/>
        <a:lstStyle/>
        <a:p>
          <a:r>
            <a:rPr lang="en-US" i="1" dirty="0"/>
            <a:t>Launching</a:t>
          </a:r>
          <a:r>
            <a:rPr lang="en-US" dirty="0"/>
            <a:t> SBMPTN</a:t>
          </a:r>
        </a:p>
      </dgm:t>
    </dgm:pt>
    <dgm:pt modelId="{21DF853A-41A0-5C49-8F11-557DE052FBAA}" type="parTrans" cxnId="{E1CDD4E8-316F-A643-AC2C-0BEE49399AD8}">
      <dgm:prSet/>
      <dgm:spPr/>
      <dgm:t>
        <a:bodyPr/>
        <a:lstStyle/>
        <a:p>
          <a:endParaRPr lang="en-US"/>
        </a:p>
      </dgm:t>
    </dgm:pt>
    <dgm:pt modelId="{E79179B9-851D-A54D-BD6B-6B43A140A850}" type="sibTrans" cxnId="{E1CDD4E8-316F-A643-AC2C-0BEE49399AD8}">
      <dgm:prSet/>
      <dgm:spPr/>
      <dgm:t>
        <a:bodyPr/>
        <a:lstStyle/>
        <a:p>
          <a:endParaRPr lang="en-US"/>
        </a:p>
      </dgm:t>
    </dgm:pt>
    <dgm:pt modelId="{6CCA736F-2784-8B48-B412-A4C2BC99F61C}">
      <dgm:prSet phldrT="[Text]"/>
      <dgm:spPr/>
      <dgm:t>
        <a:bodyPr/>
        <a:lstStyle/>
        <a:p>
          <a:r>
            <a:rPr lang="en-US" dirty="0"/>
            <a:t>13 </a:t>
          </a:r>
          <a:r>
            <a:rPr lang="en-US" dirty="0" err="1"/>
            <a:t>Januari</a:t>
          </a:r>
          <a:r>
            <a:rPr lang="en-US" dirty="0"/>
            <a:t> 2017</a:t>
          </a:r>
        </a:p>
      </dgm:t>
    </dgm:pt>
    <dgm:pt modelId="{8454F560-1DC7-4543-B532-E99EB789522F}" type="parTrans" cxnId="{73653652-60B1-5748-A8BB-C4E3B097581B}">
      <dgm:prSet/>
      <dgm:spPr/>
      <dgm:t>
        <a:bodyPr/>
        <a:lstStyle/>
        <a:p>
          <a:endParaRPr lang="en-US"/>
        </a:p>
      </dgm:t>
    </dgm:pt>
    <dgm:pt modelId="{BC23D326-A578-6244-96C1-3AFFF3709954}" type="sibTrans" cxnId="{73653652-60B1-5748-A8BB-C4E3B097581B}">
      <dgm:prSet/>
      <dgm:spPr/>
      <dgm:t>
        <a:bodyPr/>
        <a:lstStyle/>
        <a:p>
          <a:endParaRPr lang="en-US"/>
        </a:p>
      </dgm:t>
    </dgm:pt>
    <dgm:pt modelId="{90BA4D17-9320-DF4A-8F7E-9D5A2E7E630E}">
      <dgm:prSet phldrT="[Text]"/>
      <dgm:spPr/>
      <dgm:t>
        <a:bodyPr/>
        <a:lstStyle/>
        <a:p>
          <a:r>
            <a:rPr lang="en-US" dirty="0" err="1"/>
            <a:t>Pendaftaran</a:t>
          </a:r>
          <a:r>
            <a:rPr lang="en-US" dirty="0"/>
            <a:t> (PBT &amp; CBT)</a:t>
          </a:r>
        </a:p>
      </dgm:t>
    </dgm:pt>
    <dgm:pt modelId="{770311F6-3C1A-284A-B55E-49860F0EBEAF}" type="parTrans" cxnId="{5DD3F0D7-01DB-CF49-8C94-37167C0B08BC}">
      <dgm:prSet/>
      <dgm:spPr/>
      <dgm:t>
        <a:bodyPr/>
        <a:lstStyle/>
        <a:p>
          <a:endParaRPr lang="en-US"/>
        </a:p>
      </dgm:t>
    </dgm:pt>
    <dgm:pt modelId="{14D339F3-7783-B741-A644-F2545ECC6A21}" type="sibTrans" cxnId="{5DD3F0D7-01DB-CF49-8C94-37167C0B08BC}">
      <dgm:prSet/>
      <dgm:spPr/>
      <dgm:t>
        <a:bodyPr/>
        <a:lstStyle/>
        <a:p>
          <a:endParaRPr lang="en-US"/>
        </a:p>
      </dgm:t>
    </dgm:pt>
    <dgm:pt modelId="{06DA6C40-48B4-A543-90D0-C834FCD8FF28}">
      <dgm:prSet phldrT="[Text]"/>
      <dgm:spPr/>
      <dgm:t>
        <a:bodyPr/>
        <a:lstStyle/>
        <a:p>
          <a:r>
            <a:rPr lang="en-US" dirty="0"/>
            <a:t>11 April – 5 Mei 2017</a:t>
          </a:r>
        </a:p>
      </dgm:t>
    </dgm:pt>
    <dgm:pt modelId="{EE07E3ED-AABD-5340-A826-EB353B1F8025}" type="parTrans" cxnId="{CEDD5BDD-648F-EE46-BEE3-46D5B06A7E88}">
      <dgm:prSet/>
      <dgm:spPr/>
      <dgm:t>
        <a:bodyPr/>
        <a:lstStyle/>
        <a:p>
          <a:endParaRPr lang="en-US"/>
        </a:p>
      </dgm:t>
    </dgm:pt>
    <dgm:pt modelId="{9B2EC4EB-9A17-6940-8B79-F4248BE0E52E}" type="sibTrans" cxnId="{CEDD5BDD-648F-EE46-BEE3-46D5B06A7E88}">
      <dgm:prSet/>
      <dgm:spPr/>
      <dgm:t>
        <a:bodyPr/>
        <a:lstStyle/>
        <a:p>
          <a:endParaRPr lang="en-US"/>
        </a:p>
      </dgm:t>
    </dgm:pt>
    <dgm:pt modelId="{290FD4D6-78B6-5447-9BF7-E6BC12511F51}">
      <dgm:prSet phldrT="[Text]"/>
      <dgm:spPr/>
      <dgm:t>
        <a:bodyPr/>
        <a:lstStyle/>
        <a:p>
          <a:r>
            <a:rPr lang="en-US" dirty="0" err="1"/>
            <a:t>Ujian</a:t>
          </a:r>
          <a:r>
            <a:rPr lang="en-US" dirty="0"/>
            <a:t> </a:t>
          </a:r>
          <a:r>
            <a:rPr lang="en-US" dirty="0" err="1"/>
            <a:t>Tertulis</a:t>
          </a:r>
          <a:r>
            <a:rPr lang="en-US" dirty="0"/>
            <a:t> (PBT &amp; CBT)</a:t>
          </a:r>
        </a:p>
      </dgm:t>
    </dgm:pt>
    <dgm:pt modelId="{8398E858-1C6A-4247-B435-656BEE6D5287}" type="parTrans" cxnId="{65E17B75-6E2D-6341-8C0B-8AC8ECAA486A}">
      <dgm:prSet/>
      <dgm:spPr/>
      <dgm:t>
        <a:bodyPr/>
        <a:lstStyle/>
        <a:p>
          <a:endParaRPr lang="en-US"/>
        </a:p>
      </dgm:t>
    </dgm:pt>
    <dgm:pt modelId="{6880EE7B-8DB8-ED44-9A1F-958D2275285B}" type="sibTrans" cxnId="{65E17B75-6E2D-6341-8C0B-8AC8ECAA486A}">
      <dgm:prSet/>
      <dgm:spPr/>
      <dgm:t>
        <a:bodyPr/>
        <a:lstStyle/>
        <a:p>
          <a:endParaRPr lang="en-US"/>
        </a:p>
      </dgm:t>
    </dgm:pt>
    <dgm:pt modelId="{B9595646-2902-1444-B01C-8B979651720A}">
      <dgm:prSet phldrT="[Text]"/>
      <dgm:spPr/>
      <dgm:t>
        <a:bodyPr/>
        <a:lstStyle/>
        <a:p>
          <a:r>
            <a:rPr lang="en-US" dirty="0"/>
            <a:t>16 Mei 2017</a:t>
          </a:r>
        </a:p>
      </dgm:t>
    </dgm:pt>
    <dgm:pt modelId="{443E672F-1031-5445-81B1-76555417F967}" type="parTrans" cxnId="{D6C5BA09-B4B3-4549-AAB2-0E82DDFD91FD}">
      <dgm:prSet/>
      <dgm:spPr/>
      <dgm:t>
        <a:bodyPr/>
        <a:lstStyle/>
        <a:p>
          <a:endParaRPr lang="en-US"/>
        </a:p>
      </dgm:t>
    </dgm:pt>
    <dgm:pt modelId="{CE0D2AF8-E525-9A4E-A867-6C25117DBB04}" type="sibTrans" cxnId="{D6C5BA09-B4B3-4549-AAB2-0E82DDFD91FD}">
      <dgm:prSet/>
      <dgm:spPr/>
      <dgm:t>
        <a:bodyPr/>
        <a:lstStyle/>
        <a:p>
          <a:endParaRPr lang="en-US"/>
        </a:p>
      </dgm:t>
    </dgm:pt>
    <dgm:pt modelId="{16EB162F-2E82-DF4A-9CAD-227175D8C476}">
      <dgm:prSet phldrT="[Text]"/>
      <dgm:spPr/>
      <dgm:t>
        <a:bodyPr/>
        <a:lstStyle/>
        <a:p>
          <a:r>
            <a:rPr lang="en-US" dirty="0"/>
            <a:t>13 </a:t>
          </a:r>
          <a:r>
            <a:rPr lang="en-US" dirty="0" err="1"/>
            <a:t>Juni</a:t>
          </a:r>
          <a:r>
            <a:rPr lang="en-US" dirty="0"/>
            <a:t> 2017</a:t>
          </a:r>
        </a:p>
      </dgm:t>
    </dgm:pt>
    <dgm:pt modelId="{08276763-8A6B-8A47-A17F-74176D86FDE1}" type="parTrans" cxnId="{CCA9798D-F4A6-BA46-92AB-E9C216223569}">
      <dgm:prSet/>
      <dgm:spPr/>
      <dgm:t>
        <a:bodyPr/>
        <a:lstStyle/>
        <a:p>
          <a:endParaRPr lang="en-US"/>
        </a:p>
      </dgm:t>
    </dgm:pt>
    <dgm:pt modelId="{D6DAAED0-4F22-5543-9A7B-98FC3DCAB382}" type="sibTrans" cxnId="{CCA9798D-F4A6-BA46-92AB-E9C216223569}">
      <dgm:prSet/>
      <dgm:spPr/>
      <dgm:t>
        <a:bodyPr/>
        <a:lstStyle/>
        <a:p>
          <a:endParaRPr lang="en-US"/>
        </a:p>
      </dgm:t>
    </dgm:pt>
    <dgm:pt modelId="{72F7540E-B226-AE45-A790-125BE6C18666}">
      <dgm:prSet phldrT="[Text]"/>
      <dgm:spPr/>
      <dgm:t>
        <a:bodyPr/>
        <a:lstStyle/>
        <a:p>
          <a:r>
            <a:rPr lang="en-US" dirty="0" err="1"/>
            <a:t>Pengumuman</a:t>
          </a:r>
          <a:r>
            <a:rPr lang="en-US" dirty="0"/>
            <a:t> SBMPTN</a:t>
          </a:r>
        </a:p>
      </dgm:t>
    </dgm:pt>
    <dgm:pt modelId="{305FE05B-E44E-5647-90B9-A02B8D3F3845}" type="sibTrans" cxnId="{9AE69DCA-7553-D448-A117-D86F2EF675D1}">
      <dgm:prSet/>
      <dgm:spPr/>
      <dgm:t>
        <a:bodyPr/>
        <a:lstStyle/>
        <a:p>
          <a:endParaRPr lang="en-US"/>
        </a:p>
      </dgm:t>
    </dgm:pt>
    <dgm:pt modelId="{9A898681-555D-6748-890E-338274395941}" type="parTrans" cxnId="{9AE69DCA-7553-D448-A117-D86F2EF675D1}">
      <dgm:prSet/>
      <dgm:spPr/>
      <dgm:t>
        <a:bodyPr/>
        <a:lstStyle/>
        <a:p>
          <a:endParaRPr lang="en-US"/>
        </a:p>
      </dgm:t>
    </dgm:pt>
    <dgm:pt modelId="{51B1DE23-51DD-4B89-ABE9-215AE0FA1EAA}">
      <dgm:prSet phldrT="[Text]"/>
      <dgm:spPr/>
      <dgm:t>
        <a:bodyPr/>
        <a:lstStyle/>
        <a:p>
          <a:r>
            <a:rPr lang="en-US" dirty="0" err="1"/>
            <a:t>Ujian</a:t>
          </a:r>
          <a:r>
            <a:rPr lang="en-US" dirty="0"/>
            <a:t> </a:t>
          </a:r>
          <a:r>
            <a:rPr lang="en-US" dirty="0" err="1"/>
            <a:t>Keterampilan</a:t>
          </a:r>
          <a:endParaRPr lang="en-US" dirty="0"/>
        </a:p>
      </dgm:t>
    </dgm:pt>
    <dgm:pt modelId="{9A20588A-F082-4043-BC59-CE3CB82A0F93}" type="parTrans" cxnId="{AC140C27-D138-4D3F-8D15-B7264C12BBF0}">
      <dgm:prSet/>
      <dgm:spPr/>
      <dgm:t>
        <a:bodyPr/>
        <a:lstStyle/>
        <a:p>
          <a:endParaRPr lang="en-US"/>
        </a:p>
      </dgm:t>
    </dgm:pt>
    <dgm:pt modelId="{2E7D28C8-5D9E-482C-9519-46F16958C498}" type="sibTrans" cxnId="{AC140C27-D138-4D3F-8D15-B7264C12BBF0}">
      <dgm:prSet/>
      <dgm:spPr/>
      <dgm:t>
        <a:bodyPr/>
        <a:lstStyle/>
        <a:p>
          <a:endParaRPr lang="en-US"/>
        </a:p>
      </dgm:t>
    </dgm:pt>
    <dgm:pt modelId="{17EC440C-5362-463D-992C-6FBEA7EF6921}">
      <dgm:prSet phldrT="[Text]"/>
      <dgm:spPr/>
      <dgm:t>
        <a:bodyPr/>
        <a:lstStyle/>
        <a:p>
          <a:r>
            <a:rPr lang="en-US" dirty="0"/>
            <a:t>17 </a:t>
          </a:r>
          <a:r>
            <a:rPr lang="en-US" dirty="0" err="1"/>
            <a:t>atau</a:t>
          </a:r>
          <a:r>
            <a:rPr lang="en-US" dirty="0"/>
            <a:t> 18 Mei 2017</a:t>
          </a:r>
        </a:p>
      </dgm:t>
    </dgm:pt>
    <dgm:pt modelId="{763308AA-826E-4A51-9094-CFEB118B3F90}" type="parTrans" cxnId="{79323326-8FB1-4119-AD85-F41233060783}">
      <dgm:prSet/>
      <dgm:spPr/>
      <dgm:t>
        <a:bodyPr/>
        <a:lstStyle/>
        <a:p>
          <a:endParaRPr lang="en-US"/>
        </a:p>
      </dgm:t>
    </dgm:pt>
    <dgm:pt modelId="{77578DB3-57C6-42D0-AF31-609C9D43EB12}" type="sibTrans" cxnId="{79323326-8FB1-4119-AD85-F41233060783}">
      <dgm:prSet/>
      <dgm:spPr/>
      <dgm:t>
        <a:bodyPr/>
        <a:lstStyle/>
        <a:p>
          <a:endParaRPr lang="en-US"/>
        </a:p>
      </dgm:t>
    </dgm:pt>
    <dgm:pt modelId="{EDFD4E7C-66B0-A445-ACDA-333BF5631D69}" type="pres">
      <dgm:prSet presAssocID="{9D069144-8137-FC48-9CF4-7A97DAAC6B8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D13E94-31BF-AA42-A19E-52C09D798E27}" type="pres">
      <dgm:prSet presAssocID="{2C31C55A-79A3-384A-976C-3B2928D9D545}" presName="linNode" presStyleCnt="0"/>
      <dgm:spPr/>
    </dgm:pt>
    <dgm:pt modelId="{A7942FBB-87DC-9649-B95A-A54E93E3D120}" type="pres">
      <dgm:prSet presAssocID="{2C31C55A-79A3-384A-976C-3B2928D9D545}" presName="parentText" presStyleLbl="node1" presStyleIdx="0" presStyleCnt="5" custScaleX="1849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1E6A66-7EE0-6B49-9C50-13CC0F638524}" type="pres">
      <dgm:prSet presAssocID="{2C31C55A-79A3-384A-976C-3B2928D9D545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924836-5B52-9348-87F6-7AD22D230219}" type="pres">
      <dgm:prSet presAssocID="{E79179B9-851D-A54D-BD6B-6B43A140A850}" presName="sp" presStyleCnt="0"/>
      <dgm:spPr/>
    </dgm:pt>
    <dgm:pt modelId="{6FE98719-768E-984D-9CC0-03B5C0D4AA7E}" type="pres">
      <dgm:prSet presAssocID="{90BA4D17-9320-DF4A-8F7E-9D5A2E7E630E}" presName="linNode" presStyleCnt="0"/>
      <dgm:spPr/>
    </dgm:pt>
    <dgm:pt modelId="{9088245C-1BFF-8146-ADDD-99A9B0BB195C}" type="pres">
      <dgm:prSet presAssocID="{90BA4D17-9320-DF4A-8F7E-9D5A2E7E630E}" presName="parentText" presStyleLbl="node1" presStyleIdx="1" presStyleCnt="5" custScaleX="1849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0B880-C360-D142-8E36-BDEFA25B568E}" type="pres">
      <dgm:prSet presAssocID="{90BA4D17-9320-DF4A-8F7E-9D5A2E7E630E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BF7CE-98C6-414C-833F-50F38D4183FE}" type="pres">
      <dgm:prSet presAssocID="{14D339F3-7783-B741-A644-F2545ECC6A21}" presName="sp" presStyleCnt="0"/>
      <dgm:spPr/>
    </dgm:pt>
    <dgm:pt modelId="{7A9544BE-BBA8-AD44-8BB9-00C928CE3791}" type="pres">
      <dgm:prSet presAssocID="{290FD4D6-78B6-5447-9BF7-E6BC12511F51}" presName="linNode" presStyleCnt="0"/>
      <dgm:spPr/>
    </dgm:pt>
    <dgm:pt modelId="{441A70F1-FD5D-8448-BA55-39A438FA8073}" type="pres">
      <dgm:prSet presAssocID="{290FD4D6-78B6-5447-9BF7-E6BC12511F51}" presName="parentText" presStyleLbl="node1" presStyleIdx="2" presStyleCnt="5" custScaleX="184917" custLinFactNeighborY="-140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2CF17B-89C7-D947-AED1-72A70C62AB88}" type="pres">
      <dgm:prSet presAssocID="{290FD4D6-78B6-5447-9BF7-E6BC12511F51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7870D7-CF7B-A74B-AB19-8023C9E7CBB2}" type="pres">
      <dgm:prSet presAssocID="{6880EE7B-8DB8-ED44-9A1F-958D2275285B}" presName="sp" presStyleCnt="0"/>
      <dgm:spPr/>
    </dgm:pt>
    <dgm:pt modelId="{701EB9A0-E9D9-42E1-BD30-7543234540B8}" type="pres">
      <dgm:prSet presAssocID="{51B1DE23-51DD-4B89-ABE9-215AE0FA1EAA}" presName="linNode" presStyleCnt="0"/>
      <dgm:spPr/>
    </dgm:pt>
    <dgm:pt modelId="{A6E67F44-8F1A-44A0-B671-057FD41E65E5}" type="pres">
      <dgm:prSet presAssocID="{51B1DE23-51DD-4B89-ABE9-215AE0FA1EAA}" presName="parentText" presStyleLbl="node1" presStyleIdx="3" presStyleCnt="5" custScaleX="185313" custLinFactNeighborX="392" custLinFactNeighborY="-204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9EB303-6B3A-46AE-8A92-E5E03DDE61D7}" type="pres">
      <dgm:prSet presAssocID="{51B1DE23-51DD-4B89-ABE9-215AE0FA1EAA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DEB3E8-FB44-4586-AA14-37751EAFE707}" type="pres">
      <dgm:prSet presAssocID="{2E7D28C8-5D9E-482C-9519-46F16958C498}" presName="sp" presStyleCnt="0"/>
      <dgm:spPr/>
    </dgm:pt>
    <dgm:pt modelId="{BE8EC758-A26E-1B44-B267-F023425A1A0E}" type="pres">
      <dgm:prSet presAssocID="{72F7540E-B226-AE45-A790-125BE6C18666}" presName="linNode" presStyleCnt="0"/>
      <dgm:spPr/>
    </dgm:pt>
    <dgm:pt modelId="{33936CBA-42BE-B34F-8891-752C95CFFDBE}" type="pres">
      <dgm:prSet presAssocID="{72F7540E-B226-AE45-A790-125BE6C18666}" presName="parentText" presStyleLbl="node1" presStyleIdx="4" presStyleCnt="5" custScaleX="184917" custLinFactNeighborY="-258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97386-53B0-C044-89C4-DA5CA1C54131}" type="pres">
      <dgm:prSet presAssocID="{72F7540E-B226-AE45-A790-125BE6C18666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6CA097-6066-4770-9683-9EA82A689C7A}" type="presOf" srcId="{06DA6C40-48B4-A543-90D0-C834FCD8FF28}" destId="{8AC0B880-C360-D142-8E36-BDEFA25B568E}" srcOrd="0" destOrd="0" presId="urn:microsoft.com/office/officeart/2005/8/layout/vList5"/>
    <dgm:cxn modelId="{CCA9798D-F4A6-BA46-92AB-E9C216223569}" srcId="{72F7540E-B226-AE45-A790-125BE6C18666}" destId="{16EB162F-2E82-DF4A-9CAD-227175D8C476}" srcOrd="0" destOrd="0" parTransId="{08276763-8A6B-8A47-A17F-74176D86FDE1}" sibTransId="{D6DAAED0-4F22-5543-9A7B-98FC3DCAB382}"/>
    <dgm:cxn modelId="{73653652-60B1-5748-A8BB-C4E3B097581B}" srcId="{2C31C55A-79A3-384A-976C-3B2928D9D545}" destId="{6CCA736F-2784-8B48-B412-A4C2BC99F61C}" srcOrd="0" destOrd="0" parTransId="{8454F560-1DC7-4543-B532-E99EB789522F}" sibTransId="{BC23D326-A578-6244-96C1-3AFFF3709954}"/>
    <dgm:cxn modelId="{20FE6EFF-9255-4BCA-99DF-3807935FEE38}" type="presOf" srcId="{51B1DE23-51DD-4B89-ABE9-215AE0FA1EAA}" destId="{A6E67F44-8F1A-44A0-B671-057FD41E65E5}" srcOrd="0" destOrd="0" presId="urn:microsoft.com/office/officeart/2005/8/layout/vList5"/>
    <dgm:cxn modelId="{E1CDD4E8-316F-A643-AC2C-0BEE49399AD8}" srcId="{9D069144-8137-FC48-9CF4-7A97DAAC6B8B}" destId="{2C31C55A-79A3-384A-976C-3B2928D9D545}" srcOrd="0" destOrd="0" parTransId="{21DF853A-41A0-5C49-8F11-557DE052FBAA}" sibTransId="{E79179B9-851D-A54D-BD6B-6B43A140A850}"/>
    <dgm:cxn modelId="{65E17B75-6E2D-6341-8C0B-8AC8ECAA486A}" srcId="{9D069144-8137-FC48-9CF4-7A97DAAC6B8B}" destId="{290FD4D6-78B6-5447-9BF7-E6BC12511F51}" srcOrd="2" destOrd="0" parTransId="{8398E858-1C6A-4247-B435-656BEE6D5287}" sibTransId="{6880EE7B-8DB8-ED44-9A1F-958D2275285B}"/>
    <dgm:cxn modelId="{AC140C27-D138-4D3F-8D15-B7264C12BBF0}" srcId="{9D069144-8137-FC48-9CF4-7A97DAAC6B8B}" destId="{51B1DE23-51DD-4B89-ABE9-215AE0FA1EAA}" srcOrd="3" destOrd="0" parTransId="{9A20588A-F082-4043-BC59-CE3CB82A0F93}" sibTransId="{2E7D28C8-5D9E-482C-9519-46F16958C498}"/>
    <dgm:cxn modelId="{CC36F4B1-5188-4F03-9945-A4CC555E91B4}" type="presOf" srcId="{17EC440C-5362-463D-992C-6FBEA7EF6921}" destId="{D69EB303-6B3A-46AE-8A92-E5E03DDE61D7}" srcOrd="0" destOrd="0" presId="urn:microsoft.com/office/officeart/2005/8/layout/vList5"/>
    <dgm:cxn modelId="{C562CB58-A62B-4D9F-B7F2-656DC1730781}" type="presOf" srcId="{72F7540E-B226-AE45-A790-125BE6C18666}" destId="{33936CBA-42BE-B34F-8891-752C95CFFDBE}" srcOrd="0" destOrd="0" presId="urn:microsoft.com/office/officeart/2005/8/layout/vList5"/>
    <dgm:cxn modelId="{5DD3F0D7-01DB-CF49-8C94-37167C0B08BC}" srcId="{9D069144-8137-FC48-9CF4-7A97DAAC6B8B}" destId="{90BA4D17-9320-DF4A-8F7E-9D5A2E7E630E}" srcOrd="1" destOrd="0" parTransId="{770311F6-3C1A-284A-B55E-49860F0EBEAF}" sibTransId="{14D339F3-7783-B741-A644-F2545ECC6A21}"/>
    <dgm:cxn modelId="{C91193F2-FCB3-4C6B-B725-29DF8782D6A4}" type="presOf" srcId="{16EB162F-2E82-DF4A-9CAD-227175D8C476}" destId="{DA997386-53B0-C044-89C4-DA5CA1C54131}" srcOrd="0" destOrd="0" presId="urn:microsoft.com/office/officeart/2005/8/layout/vList5"/>
    <dgm:cxn modelId="{79323326-8FB1-4119-AD85-F41233060783}" srcId="{51B1DE23-51DD-4B89-ABE9-215AE0FA1EAA}" destId="{17EC440C-5362-463D-992C-6FBEA7EF6921}" srcOrd="0" destOrd="0" parTransId="{763308AA-826E-4A51-9094-CFEB118B3F90}" sibTransId="{77578DB3-57C6-42D0-AF31-609C9D43EB12}"/>
    <dgm:cxn modelId="{3DF83C35-C8AE-4C49-8BDF-43260B6DCDC3}" type="presOf" srcId="{290FD4D6-78B6-5447-9BF7-E6BC12511F51}" destId="{441A70F1-FD5D-8448-BA55-39A438FA8073}" srcOrd="0" destOrd="0" presId="urn:microsoft.com/office/officeart/2005/8/layout/vList5"/>
    <dgm:cxn modelId="{9AE69DCA-7553-D448-A117-D86F2EF675D1}" srcId="{9D069144-8137-FC48-9CF4-7A97DAAC6B8B}" destId="{72F7540E-B226-AE45-A790-125BE6C18666}" srcOrd="4" destOrd="0" parTransId="{9A898681-555D-6748-890E-338274395941}" sibTransId="{305FE05B-E44E-5647-90B9-A02B8D3F3845}"/>
    <dgm:cxn modelId="{6F747AD5-6267-4DF4-9030-B915F772D93F}" type="presOf" srcId="{2C31C55A-79A3-384A-976C-3B2928D9D545}" destId="{A7942FBB-87DC-9649-B95A-A54E93E3D120}" srcOrd="0" destOrd="0" presId="urn:microsoft.com/office/officeart/2005/8/layout/vList5"/>
    <dgm:cxn modelId="{729764FE-97D6-4988-8CB9-7F9F7D015CF9}" type="presOf" srcId="{90BA4D17-9320-DF4A-8F7E-9D5A2E7E630E}" destId="{9088245C-1BFF-8146-ADDD-99A9B0BB195C}" srcOrd="0" destOrd="0" presId="urn:microsoft.com/office/officeart/2005/8/layout/vList5"/>
    <dgm:cxn modelId="{AB825970-64A3-4D2F-A4EE-AA58B95A6D35}" type="presOf" srcId="{B9595646-2902-1444-B01C-8B979651720A}" destId="{8E2CF17B-89C7-D947-AED1-72A70C62AB88}" srcOrd="0" destOrd="0" presId="urn:microsoft.com/office/officeart/2005/8/layout/vList5"/>
    <dgm:cxn modelId="{CEDD5BDD-648F-EE46-BEE3-46D5B06A7E88}" srcId="{90BA4D17-9320-DF4A-8F7E-9D5A2E7E630E}" destId="{06DA6C40-48B4-A543-90D0-C834FCD8FF28}" srcOrd="0" destOrd="0" parTransId="{EE07E3ED-AABD-5340-A826-EB353B1F8025}" sibTransId="{9B2EC4EB-9A17-6940-8B79-F4248BE0E52E}"/>
    <dgm:cxn modelId="{53A8E322-2FBC-4271-9C8C-07AFA174443C}" type="presOf" srcId="{9D069144-8137-FC48-9CF4-7A97DAAC6B8B}" destId="{EDFD4E7C-66B0-A445-ACDA-333BF5631D69}" srcOrd="0" destOrd="0" presId="urn:microsoft.com/office/officeart/2005/8/layout/vList5"/>
    <dgm:cxn modelId="{D6C5BA09-B4B3-4549-AAB2-0E82DDFD91FD}" srcId="{290FD4D6-78B6-5447-9BF7-E6BC12511F51}" destId="{B9595646-2902-1444-B01C-8B979651720A}" srcOrd="0" destOrd="0" parTransId="{443E672F-1031-5445-81B1-76555417F967}" sibTransId="{CE0D2AF8-E525-9A4E-A867-6C25117DBB04}"/>
    <dgm:cxn modelId="{8D73DEF8-13E9-42B8-8751-6A506E27CCE6}" type="presOf" srcId="{6CCA736F-2784-8B48-B412-A4C2BC99F61C}" destId="{F81E6A66-7EE0-6B49-9C50-13CC0F638524}" srcOrd="0" destOrd="0" presId="urn:microsoft.com/office/officeart/2005/8/layout/vList5"/>
    <dgm:cxn modelId="{E1462E88-D99E-44E9-A36D-B7A1B2B67CF7}" type="presParOf" srcId="{EDFD4E7C-66B0-A445-ACDA-333BF5631D69}" destId="{02D13E94-31BF-AA42-A19E-52C09D798E27}" srcOrd="0" destOrd="0" presId="urn:microsoft.com/office/officeart/2005/8/layout/vList5"/>
    <dgm:cxn modelId="{C1903496-4C28-4D71-9FAA-DE630C4C07B7}" type="presParOf" srcId="{02D13E94-31BF-AA42-A19E-52C09D798E27}" destId="{A7942FBB-87DC-9649-B95A-A54E93E3D120}" srcOrd="0" destOrd="0" presId="urn:microsoft.com/office/officeart/2005/8/layout/vList5"/>
    <dgm:cxn modelId="{06163DAB-D439-469D-9252-44192803F9D6}" type="presParOf" srcId="{02D13E94-31BF-AA42-A19E-52C09D798E27}" destId="{F81E6A66-7EE0-6B49-9C50-13CC0F638524}" srcOrd="1" destOrd="0" presId="urn:microsoft.com/office/officeart/2005/8/layout/vList5"/>
    <dgm:cxn modelId="{E88933AA-1C53-4D7C-A1F9-7E4C3A9004DD}" type="presParOf" srcId="{EDFD4E7C-66B0-A445-ACDA-333BF5631D69}" destId="{EE924836-5B52-9348-87F6-7AD22D230219}" srcOrd="1" destOrd="0" presId="urn:microsoft.com/office/officeart/2005/8/layout/vList5"/>
    <dgm:cxn modelId="{17A3796C-6F2A-464A-8A19-542F9CA6DB2C}" type="presParOf" srcId="{EDFD4E7C-66B0-A445-ACDA-333BF5631D69}" destId="{6FE98719-768E-984D-9CC0-03B5C0D4AA7E}" srcOrd="2" destOrd="0" presId="urn:microsoft.com/office/officeart/2005/8/layout/vList5"/>
    <dgm:cxn modelId="{7F5298E1-0FBB-4B4A-BB08-A692C7BAB70A}" type="presParOf" srcId="{6FE98719-768E-984D-9CC0-03B5C0D4AA7E}" destId="{9088245C-1BFF-8146-ADDD-99A9B0BB195C}" srcOrd="0" destOrd="0" presId="urn:microsoft.com/office/officeart/2005/8/layout/vList5"/>
    <dgm:cxn modelId="{8DD9E9BC-7290-47DD-A71A-1DF03F4B684F}" type="presParOf" srcId="{6FE98719-768E-984D-9CC0-03B5C0D4AA7E}" destId="{8AC0B880-C360-D142-8E36-BDEFA25B568E}" srcOrd="1" destOrd="0" presId="urn:microsoft.com/office/officeart/2005/8/layout/vList5"/>
    <dgm:cxn modelId="{9386EBDC-FDE9-4886-AF0E-821707D6A428}" type="presParOf" srcId="{EDFD4E7C-66B0-A445-ACDA-333BF5631D69}" destId="{3DABF7CE-98C6-414C-833F-50F38D4183FE}" srcOrd="3" destOrd="0" presId="urn:microsoft.com/office/officeart/2005/8/layout/vList5"/>
    <dgm:cxn modelId="{F9FC13A7-3B14-4EFA-9F87-F3D94936A2F3}" type="presParOf" srcId="{EDFD4E7C-66B0-A445-ACDA-333BF5631D69}" destId="{7A9544BE-BBA8-AD44-8BB9-00C928CE3791}" srcOrd="4" destOrd="0" presId="urn:microsoft.com/office/officeart/2005/8/layout/vList5"/>
    <dgm:cxn modelId="{A29CE6A4-CAB7-418C-ACC2-E5F990192BF9}" type="presParOf" srcId="{7A9544BE-BBA8-AD44-8BB9-00C928CE3791}" destId="{441A70F1-FD5D-8448-BA55-39A438FA8073}" srcOrd="0" destOrd="0" presId="urn:microsoft.com/office/officeart/2005/8/layout/vList5"/>
    <dgm:cxn modelId="{1FF868DB-3366-44B9-9C13-5452CE537A90}" type="presParOf" srcId="{7A9544BE-BBA8-AD44-8BB9-00C928CE3791}" destId="{8E2CF17B-89C7-D947-AED1-72A70C62AB88}" srcOrd="1" destOrd="0" presId="urn:microsoft.com/office/officeart/2005/8/layout/vList5"/>
    <dgm:cxn modelId="{1DFF40D9-F96A-434D-9C8E-67CF8EF7FAD5}" type="presParOf" srcId="{EDFD4E7C-66B0-A445-ACDA-333BF5631D69}" destId="{A77870D7-CF7B-A74B-AB19-8023C9E7CBB2}" srcOrd="5" destOrd="0" presId="urn:microsoft.com/office/officeart/2005/8/layout/vList5"/>
    <dgm:cxn modelId="{6A4FBCA1-BBC4-4903-AE1B-80519A0A0394}" type="presParOf" srcId="{EDFD4E7C-66B0-A445-ACDA-333BF5631D69}" destId="{701EB9A0-E9D9-42E1-BD30-7543234540B8}" srcOrd="6" destOrd="0" presId="urn:microsoft.com/office/officeart/2005/8/layout/vList5"/>
    <dgm:cxn modelId="{F5A76F5C-618D-4429-A066-5A7A9303FA9A}" type="presParOf" srcId="{701EB9A0-E9D9-42E1-BD30-7543234540B8}" destId="{A6E67F44-8F1A-44A0-B671-057FD41E65E5}" srcOrd="0" destOrd="0" presId="urn:microsoft.com/office/officeart/2005/8/layout/vList5"/>
    <dgm:cxn modelId="{9EA1D987-92F8-4E23-B9D2-CAC98FF9BB53}" type="presParOf" srcId="{701EB9A0-E9D9-42E1-BD30-7543234540B8}" destId="{D69EB303-6B3A-46AE-8A92-E5E03DDE61D7}" srcOrd="1" destOrd="0" presId="urn:microsoft.com/office/officeart/2005/8/layout/vList5"/>
    <dgm:cxn modelId="{871688D9-FA00-4467-8952-1061BD00CEE9}" type="presParOf" srcId="{EDFD4E7C-66B0-A445-ACDA-333BF5631D69}" destId="{0BDEB3E8-FB44-4586-AA14-37751EAFE707}" srcOrd="7" destOrd="0" presId="urn:microsoft.com/office/officeart/2005/8/layout/vList5"/>
    <dgm:cxn modelId="{0F2BB611-7039-4225-9CFD-5E1E34B0497A}" type="presParOf" srcId="{EDFD4E7C-66B0-A445-ACDA-333BF5631D69}" destId="{BE8EC758-A26E-1B44-B267-F023425A1A0E}" srcOrd="8" destOrd="0" presId="urn:microsoft.com/office/officeart/2005/8/layout/vList5"/>
    <dgm:cxn modelId="{796A7EB2-6F10-4052-BB6C-B15A8CC526A5}" type="presParOf" srcId="{BE8EC758-A26E-1B44-B267-F023425A1A0E}" destId="{33936CBA-42BE-B34F-8891-752C95CFFDBE}" srcOrd="0" destOrd="0" presId="urn:microsoft.com/office/officeart/2005/8/layout/vList5"/>
    <dgm:cxn modelId="{899984E7-3D13-4438-B60F-820B01A481C8}" type="presParOf" srcId="{BE8EC758-A26E-1B44-B267-F023425A1A0E}" destId="{DA997386-53B0-C044-89C4-DA5CA1C541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B446B7-3ED7-584A-88FD-A05DCBA8815E}">
      <dsp:nvSpPr>
        <dsp:cNvPr id="0" name=""/>
        <dsp:cNvSpPr/>
      </dsp:nvSpPr>
      <dsp:spPr>
        <a:xfrm>
          <a:off x="0" y="516545"/>
          <a:ext cx="892118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6DD289-A454-D045-84A9-53056D5D4BBA}">
      <dsp:nvSpPr>
        <dsp:cNvPr id="0" name=""/>
        <dsp:cNvSpPr/>
      </dsp:nvSpPr>
      <dsp:spPr>
        <a:xfrm>
          <a:off x="429070" y="78003"/>
          <a:ext cx="8485288" cy="807541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040" tIns="0" rIns="236040" bIns="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>
              <a:solidFill>
                <a:schemeClr val="tx1"/>
              </a:solidFill>
            </a:rPr>
            <a:t>Undang-Undang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Nomor</a:t>
          </a:r>
          <a:r>
            <a:rPr lang="en-US" sz="2400" b="1" kern="1200" dirty="0">
              <a:solidFill>
                <a:schemeClr val="tx1"/>
              </a:solidFill>
            </a:rPr>
            <a:t> 12 </a:t>
          </a:r>
          <a:r>
            <a:rPr lang="en-US" sz="2400" b="1" kern="1200" dirty="0" err="1">
              <a:solidFill>
                <a:schemeClr val="tx1"/>
              </a:solidFill>
            </a:rPr>
            <a:t>Tahun</a:t>
          </a:r>
          <a:r>
            <a:rPr lang="en-US" sz="2400" b="1" kern="1200" dirty="0">
              <a:solidFill>
                <a:schemeClr val="tx1"/>
              </a:solidFill>
            </a:rPr>
            <a:t> 2012 </a:t>
          </a:r>
          <a:r>
            <a:rPr lang="en-US" sz="2400" b="1" kern="1200" dirty="0" err="1">
              <a:solidFill>
                <a:schemeClr val="tx1"/>
              </a:solidFill>
            </a:rPr>
            <a:t>tentang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Pendidikan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Tinggi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468491" y="117424"/>
        <a:ext cx="8406446" cy="728699"/>
      </dsp:txXfrm>
    </dsp:sp>
    <dsp:sp modelId="{20EB0941-0DB9-5149-8253-44D65205EDF2}">
      <dsp:nvSpPr>
        <dsp:cNvPr id="0" name=""/>
        <dsp:cNvSpPr/>
      </dsp:nvSpPr>
      <dsp:spPr>
        <a:xfrm>
          <a:off x="0" y="1974726"/>
          <a:ext cx="892118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887740-F868-E447-8411-9F7112B3DB33}">
      <dsp:nvSpPr>
        <dsp:cNvPr id="0" name=""/>
        <dsp:cNvSpPr/>
      </dsp:nvSpPr>
      <dsp:spPr>
        <a:xfrm>
          <a:off x="424714" y="1281545"/>
          <a:ext cx="8494279" cy="1062181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040" tIns="0" rIns="236040" bIns="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>
              <a:solidFill>
                <a:schemeClr val="tx1"/>
              </a:solidFill>
            </a:rPr>
            <a:t>Peraturan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Pemerintah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Nomor</a:t>
          </a:r>
          <a:r>
            <a:rPr lang="en-US" sz="2400" b="1" kern="1200" dirty="0">
              <a:solidFill>
                <a:schemeClr val="tx1"/>
              </a:solidFill>
            </a:rPr>
            <a:t> 4 </a:t>
          </a:r>
          <a:r>
            <a:rPr lang="en-US" sz="2400" b="1" kern="1200" dirty="0" err="1">
              <a:solidFill>
                <a:schemeClr val="tx1"/>
              </a:solidFill>
            </a:rPr>
            <a:t>tahun</a:t>
          </a:r>
          <a:r>
            <a:rPr lang="en-US" sz="2400" b="1" kern="1200" dirty="0">
              <a:solidFill>
                <a:schemeClr val="tx1"/>
              </a:solidFill>
            </a:rPr>
            <a:t> 2014 </a:t>
          </a:r>
          <a:r>
            <a:rPr lang="en-US" sz="2400" b="1" kern="1200" dirty="0" err="1">
              <a:solidFill>
                <a:schemeClr val="tx1"/>
              </a:solidFill>
            </a:rPr>
            <a:t>tentang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Penyelenggaraan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Pendidikan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Tinggi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dan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Pengelolaan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Pendidikan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Tinggi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476565" y="1333396"/>
        <a:ext cx="8390577" cy="958479"/>
      </dsp:txXfrm>
    </dsp:sp>
    <dsp:sp modelId="{6F3BA890-99EF-8747-B6BA-C6E348447D5E}">
      <dsp:nvSpPr>
        <dsp:cNvPr id="0" name=""/>
        <dsp:cNvSpPr/>
      </dsp:nvSpPr>
      <dsp:spPr>
        <a:xfrm>
          <a:off x="0" y="4549796"/>
          <a:ext cx="892118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2498B-46FB-D347-A2DD-00C0F2849EBE}">
      <dsp:nvSpPr>
        <dsp:cNvPr id="0" name=""/>
        <dsp:cNvSpPr/>
      </dsp:nvSpPr>
      <dsp:spPr>
        <a:xfrm>
          <a:off x="424714" y="2739726"/>
          <a:ext cx="8494279" cy="217907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040" tIns="0" rIns="236040" bIns="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solidFill>
                <a:schemeClr val="tx1"/>
              </a:solidFill>
            </a:rPr>
            <a:t>Peraturan Menteri Riset, Teknologi, dan Pendidikan Tinggi Republik Indonesia Nomor 126 Tahun 2016,  tentang Penerimaan Mahasiswa Baru Program Sarjana pada PTN </a:t>
          </a:r>
          <a:r>
            <a:rPr lang="en-US" sz="2400" b="1" kern="1200" dirty="0">
              <a:solidFill>
                <a:schemeClr val="tx1"/>
              </a:solidFill>
            </a:rPr>
            <a:t>, </a:t>
          </a:r>
        </a:p>
      </dsp:txBody>
      <dsp:txXfrm>
        <a:off x="531087" y="2846099"/>
        <a:ext cx="8281533" cy="19663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7030C-B868-1D4B-98B9-29C294D4903C}">
      <dsp:nvSpPr>
        <dsp:cNvPr id="0" name=""/>
        <dsp:cNvSpPr/>
      </dsp:nvSpPr>
      <dsp:spPr>
        <a:xfrm>
          <a:off x="12" y="0"/>
          <a:ext cx="4050506" cy="515392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solidFill>
                <a:schemeClr val="tx1"/>
              </a:solidFill>
            </a:rPr>
            <a:t>SNMPTN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1. </a:t>
          </a:r>
          <a:r>
            <a:rPr lang="en-US" sz="2300" kern="1200" dirty="0" err="1"/>
            <a:t>Memberikan</a:t>
          </a:r>
          <a:r>
            <a:rPr lang="en-US" sz="2300" kern="1200" dirty="0"/>
            <a:t> </a:t>
          </a:r>
          <a:r>
            <a:rPr lang="en-US" sz="2300" kern="1200" dirty="0" err="1"/>
            <a:t>kesempatan</a:t>
          </a:r>
          <a:r>
            <a:rPr lang="en-US" sz="2300" kern="1200" dirty="0"/>
            <a:t> </a:t>
          </a:r>
          <a:r>
            <a:rPr lang="en-US" sz="2300" kern="1200" dirty="0" err="1"/>
            <a:t>kepada</a:t>
          </a:r>
          <a:r>
            <a:rPr lang="en-US" sz="2300" kern="1200" dirty="0"/>
            <a:t> </a:t>
          </a:r>
          <a:r>
            <a:rPr lang="en-US" sz="2300" kern="1200" dirty="0" err="1"/>
            <a:t>siswa</a:t>
          </a:r>
          <a:r>
            <a:rPr lang="en-US" sz="2300" kern="1200" dirty="0"/>
            <a:t> SMA, MA, SMK) </a:t>
          </a:r>
          <a:r>
            <a:rPr lang="en-US" sz="2300" kern="1200" dirty="0" err="1"/>
            <a:t>atau</a:t>
          </a:r>
          <a:r>
            <a:rPr lang="en-US" sz="2300" kern="1200" dirty="0"/>
            <a:t> SRI di </a:t>
          </a:r>
          <a:r>
            <a:rPr lang="en-US" sz="2300" kern="1200" dirty="0" err="1"/>
            <a:t>luar</a:t>
          </a:r>
          <a:r>
            <a:rPr lang="en-US" sz="2300" kern="1200" dirty="0"/>
            <a:t> </a:t>
          </a:r>
          <a:r>
            <a:rPr lang="en-US" sz="2300" kern="1200" dirty="0" err="1"/>
            <a:t>negeri</a:t>
          </a:r>
          <a:r>
            <a:rPr lang="en-US" sz="2300" kern="1200" dirty="0"/>
            <a:t> yang </a:t>
          </a:r>
          <a:r>
            <a:rPr lang="en-US" sz="2300" kern="1200" dirty="0" err="1"/>
            <a:t>memiliki</a:t>
          </a:r>
          <a:r>
            <a:rPr lang="en-US" sz="2300" kern="1200" dirty="0"/>
            <a:t> </a:t>
          </a:r>
          <a:r>
            <a:rPr lang="en-US" sz="2300" kern="1200" dirty="0" err="1"/>
            <a:t>prestasi</a:t>
          </a:r>
          <a:r>
            <a:rPr lang="en-US" sz="2300" kern="1200" dirty="0"/>
            <a:t> </a:t>
          </a:r>
          <a:r>
            <a:rPr lang="en-US" sz="2300" kern="1200" dirty="0" err="1"/>
            <a:t>unggul</a:t>
          </a:r>
          <a:r>
            <a:rPr lang="en-US" sz="2300" kern="1200" dirty="0"/>
            <a:t> </a:t>
          </a:r>
          <a:r>
            <a:rPr lang="en-US" sz="2300" kern="1200" dirty="0" err="1"/>
            <a:t>untuk</a:t>
          </a:r>
          <a:r>
            <a:rPr lang="en-US" sz="2300" kern="1200" dirty="0"/>
            <a:t> </a:t>
          </a:r>
          <a:r>
            <a:rPr lang="en-US" sz="2300" kern="1200" dirty="0" err="1"/>
            <a:t>memperoleh</a:t>
          </a:r>
          <a:r>
            <a:rPr lang="en-US" sz="2300" kern="1200" dirty="0"/>
            <a:t> </a:t>
          </a:r>
          <a:r>
            <a:rPr lang="en-US" sz="2300" kern="1200" dirty="0" err="1"/>
            <a:t>pendidikan</a:t>
          </a:r>
          <a:r>
            <a:rPr lang="en-US" sz="2300" kern="1200" dirty="0"/>
            <a:t> </a:t>
          </a:r>
          <a:r>
            <a:rPr lang="en-US" sz="2300" kern="1200" dirty="0" err="1"/>
            <a:t>tinggi</a:t>
          </a:r>
          <a:r>
            <a:rPr lang="en-US" sz="2300" kern="1200" dirty="0"/>
            <a:t>,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2. </a:t>
          </a:r>
          <a:r>
            <a:rPr lang="en-US" sz="2300" kern="1200" dirty="0" err="1"/>
            <a:t>Memberikan</a:t>
          </a:r>
          <a:r>
            <a:rPr lang="en-US" sz="2300" kern="1200" dirty="0"/>
            <a:t> </a:t>
          </a:r>
          <a:r>
            <a:rPr lang="en-US" sz="2300" kern="1200" dirty="0" err="1"/>
            <a:t>peluang</a:t>
          </a:r>
          <a:r>
            <a:rPr lang="en-US" sz="2300" kern="1200" dirty="0"/>
            <a:t> </a:t>
          </a:r>
          <a:r>
            <a:rPr lang="en-US" sz="2300" kern="1200" dirty="0" err="1"/>
            <a:t>pada</a:t>
          </a:r>
          <a:r>
            <a:rPr lang="en-US" sz="2300" kern="1200" dirty="0"/>
            <a:t> PTN </a:t>
          </a:r>
          <a:r>
            <a:rPr lang="en-US" sz="2300" kern="1200" dirty="0" err="1"/>
            <a:t>untuk</a:t>
          </a:r>
          <a:r>
            <a:rPr lang="en-US" sz="2300" kern="1200" dirty="0"/>
            <a:t> </a:t>
          </a:r>
          <a:r>
            <a:rPr lang="en-US" sz="2300" kern="1200" dirty="0" err="1"/>
            <a:t>mendapatkan</a:t>
          </a:r>
          <a:r>
            <a:rPr lang="en-US" sz="2300" kern="1200" dirty="0"/>
            <a:t> </a:t>
          </a:r>
          <a:r>
            <a:rPr lang="en-US" sz="2300" kern="1200" dirty="0" err="1"/>
            <a:t>calon</a:t>
          </a:r>
          <a:r>
            <a:rPr lang="en-US" sz="2300" kern="1200" dirty="0"/>
            <a:t> </a:t>
          </a:r>
          <a:r>
            <a:rPr lang="en-US" sz="2300" kern="1200" dirty="0" err="1"/>
            <a:t>mahasiswa</a:t>
          </a:r>
          <a:r>
            <a:rPr lang="en-US" sz="2300" kern="1200" dirty="0"/>
            <a:t> </a:t>
          </a:r>
          <a:r>
            <a:rPr lang="en-US" sz="2300" kern="1200" dirty="0" err="1"/>
            <a:t>baru</a:t>
          </a:r>
          <a:r>
            <a:rPr lang="en-US" sz="2300" kern="1200" dirty="0"/>
            <a:t> yang </a:t>
          </a:r>
          <a:r>
            <a:rPr lang="en-US" sz="2300" kern="1200" dirty="0" err="1"/>
            <a:t>mempunyai</a:t>
          </a:r>
          <a:r>
            <a:rPr lang="en-US" sz="2300" kern="1200" dirty="0"/>
            <a:t> </a:t>
          </a:r>
          <a:r>
            <a:rPr lang="en-US" sz="2300" kern="1200" dirty="0" err="1"/>
            <a:t>prestasi</a:t>
          </a:r>
          <a:r>
            <a:rPr lang="en-US" sz="2300" kern="1200" dirty="0"/>
            <a:t> </a:t>
          </a:r>
          <a:r>
            <a:rPr lang="en-US" sz="2300" kern="1200" dirty="0" err="1"/>
            <a:t>akademik</a:t>
          </a:r>
          <a:r>
            <a:rPr lang="en-US" sz="2300" kern="1200" dirty="0"/>
            <a:t> </a:t>
          </a:r>
          <a:r>
            <a:rPr lang="en-US" sz="2300" kern="1200" dirty="0" err="1"/>
            <a:t>tinggi</a:t>
          </a:r>
          <a:endParaRPr lang="en-US" sz="2300" kern="1200" dirty="0"/>
        </a:p>
      </dsp:txBody>
      <dsp:txXfrm>
        <a:off x="12" y="2061570"/>
        <a:ext cx="4050506" cy="2061570"/>
      </dsp:txXfrm>
    </dsp:sp>
    <dsp:sp modelId="{686341B7-7D6D-4846-B178-6C7C4F2125CE}">
      <dsp:nvSpPr>
        <dsp:cNvPr id="0" name=""/>
        <dsp:cNvSpPr/>
      </dsp:nvSpPr>
      <dsp:spPr>
        <a:xfrm>
          <a:off x="1612451" y="75592"/>
          <a:ext cx="924873" cy="75304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C2AE5A3-1C12-C348-A3D9-F80096CE5CD7}">
      <dsp:nvSpPr>
        <dsp:cNvPr id="0" name=""/>
        <dsp:cNvSpPr/>
      </dsp:nvSpPr>
      <dsp:spPr>
        <a:xfrm>
          <a:off x="4179081" y="0"/>
          <a:ext cx="4050506" cy="5153925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solidFill>
                <a:srgbClr val="000000"/>
              </a:solidFill>
            </a:rPr>
            <a:t>SBMPTN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1. Menyeleksi</a:t>
          </a:r>
          <a:r>
            <a:rPr lang="id-ID" sz="2400" kern="1200" smtClean="0"/>
            <a:t> </a:t>
          </a:r>
          <a:r>
            <a:rPr lang="id-ID" sz="2400" kern="1200" dirty="0"/>
            <a:t>calon mahasiswa yang diprediksi mampu menyelesaikan studi di perguruan tinggi dengan baik.</a:t>
          </a:r>
          <a:endParaRPr lang="en-US" sz="2400" kern="1200" dirty="0"/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/>
            <a:t>2. Memberi peluang bagi calon mahasiswa untuk memilih lebih dari satu PTN lintas wilayah.</a:t>
          </a:r>
          <a:endParaRPr lang="en-US" sz="2400" kern="1200" dirty="0"/>
        </a:p>
      </dsp:txBody>
      <dsp:txXfrm>
        <a:off x="4179081" y="2061570"/>
        <a:ext cx="4050506" cy="2061570"/>
      </dsp:txXfrm>
    </dsp:sp>
    <dsp:sp modelId="{D31D6187-1491-F647-A5E0-063DCF685856}">
      <dsp:nvSpPr>
        <dsp:cNvPr id="0" name=""/>
        <dsp:cNvSpPr/>
      </dsp:nvSpPr>
      <dsp:spPr>
        <a:xfrm>
          <a:off x="5639792" y="55272"/>
          <a:ext cx="1015011" cy="81033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919ECA5-32DF-9943-8B7D-73DECB70CA20}">
      <dsp:nvSpPr>
        <dsp:cNvPr id="0" name=""/>
        <dsp:cNvSpPr/>
      </dsp:nvSpPr>
      <dsp:spPr>
        <a:xfrm flipH="1">
          <a:off x="3307517" y="139502"/>
          <a:ext cx="1514170" cy="572557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F7049-7576-8844-A765-4802409FE313}">
      <dsp:nvSpPr>
        <dsp:cNvPr id="0" name=""/>
        <dsp:cNvSpPr/>
      </dsp:nvSpPr>
      <dsp:spPr>
        <a:xfrm rot="5400000">
          <a:off x="4952724" y="-1803675"/>
          <a:ext cx="1975796" cy="5583148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/>
            <a:t>Berdasarkan</a:t>
          </a:r>
          <a:r>
            <a:rPr lang="en-US" sz="1600" kern="1200" dirty="0"/>
            <a:t> </a:t>
          </a:r>
          <a:r>
            <a:rPr lang="en-US" sz="1600" b="1" kern="1200" dirty="0"/>
            <a:t>HASIL PENELUSURAN PRESTASI DAN PORTOFOLIO AKADEMIK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err="1"/>
            <a:t>Persyaratan</a:t>
          </a:r>
          <a:r>
            <a:rPr lang="en-US" sz="1600" b="1" kern="1200" dirty="0"/>
            <a:t> </a:t>
          </a:r>
          <a:r>
            <a:rPr lang="en-US" sz="1600" b="1" kern="1200" dirty="0" err="1"/>
            <a:t>sekolah</a:t>
          </a:r>
          <a:r>
            <a:rPr lang="en-US" sz="1600" b="1" kern="1200" dirty="0"/>
            <a:t> ;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err="1">
              <a:solidFill>
                <a:srgbClr val="0000FF"/>
              </a:solidFill>
            </a:rPr>
            <a:t>Akreditasi</a:t>
          </a:r>
          <a:r>
            <a:rPr lang="en-US" sz="1600" b="1" kern="1200" dirty="0">
              <a:solidFill>
                <a:srgbClr val="0000FF"/>
              </a:solidFill>
            </a:rPr>
            <a:t> A : </a:t>
          </a:r>
          <a:r>
            <a:rPr lang="en-US" sz="1600" b="1" kern="1200" dirty="0">
              <a:solidFill>
                <a:srgbClr val="000000"/>
              </a:solidFill>
            </a:rPr>
            <a:t>50 %</a:t>
          </a:r>
          <a:r>
            <a:rPr lang="en-US" sz="1600" b="1" kern="1200" dirty="0">
              <a:solidFill>
                <a:srgbClr val="0000FF"/>
              </a:solidFill>
            </a:rPr>
            <a:t> </a:t>
          </a:r>
          <a:r>
            <a:rPr lang="en-US" sz="1600" b="1" kern="1200" dirty="0" err="1">
              <a:solidFill>
                <a:srgbClr val="0000FF"/>
              </a:solidFill>
            </a:rPr>
            <a:t>terbaik</a:t>
          </a:r>
          <a:r>
            <a:rPr lang="en-US" sz="1600" b="1" kern="1200" dirty="0">
              <a:solidFill>
                <a:srgbClr val="0000FF"/>
              </a:solidFill>
            </a:rPr>
            <a:t> di </a:t>
          </a:r>
          <a:r>
            <a:rPr lang="en-US" sz="1600" b="1" kern="1200" dirty="0" err="1">
              <a:solidFill>
                <a:srgbClr val="0000FF"/>
              </a:solidFill>
            </a:rPr>
            <a:t>sekolahnya</a:t>
          </a:r>
          <a:r>
            <a:rPr lang="en-US" sz="1600" b="1" kern="1200" dirty="0">
              <a:solidFill>
                <a:srgbClr val="0000FF"/>
              </a:solidFill>
            </a:rPr>
            <a:t>;</a:t>
          </a:r>
          <a:endParaRPr lang="en-US" sz="1600" b="1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err="1">
              <a:solidFill>
                <a:srgbClr val="0000FF"/>
              </a:solidFill>
            </a:rPr>
            <a:t>Akerditasi</a:t>
          </a:r>
          <a:r>
            <a:rPr lang="en-US" sz="1600" b="1" kern="1200" dirty="0">
              <a:solidFill>
                <a:srgbClr val="0000FF"/>
              </a:solidFill>
            </a:rPr>
            <a:t> B : </a:t>
          </a:r>
          <a:r>
            <a:rPr lang="en-US" sz="1600" b="1" kern="1200" dirty="0">
              <a:solidFill>
                <a:srgbClr val="000000"/>
              </a:solidFill>
            </a:rPr>
            <a:t>30 %</a:t>
          </a:r>
          <a:r>
            <a:rPr lang="en-US" sz="1600" b="1" kern="1200" dirty="0">
              <a:solidFill>
                <a:srgbClr val="0000FF"/>
              </a:solidFill>
            </a:rPr>
            <a:t> </a:t>
          </a:r>
          <a:r>
            <a:rPr lang="en-US" sz="1600" b="1" kern="1200" dirty="0" err="1">
              <a:solidFill>
                <a:srgbClr val="0000FF"/>
              </a:solidFill>
            </a:rPr>
            <a:t>terbaik</a:t>
          </a:r>
          <a:r>
            <a:rPr lang="en-US" sz="1600" b="1" kern="1200" dirty="0">
              <a:solidFill>
                <a:srgbClr val="0000FF"/>
              </a:solidFill>
            </a:rPr>
            <a:t> di </a:t>
          </a:r>
          <a:r>
            <a:rPr lang="en-US" sz="1600" b="1" kern="1200" dirty="0" err="1">
              <a:solidFill>
                <a:srgbClr val="0000FF"/>
              </a:solidFill>
            </a:rPr>
            <a:t>sekolahnya</a:t>
          </a:r>
          <a:r>
            <a:rPr lang="en-US" sz="1600" b="1" kern="1200" dirty="0">
              <a:solidFill>
                <a:srgbClr val="0000FF"/>
              </a:solidFill>
            </a:rPr>
            <a:t>;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err="1">
              <a:solidFill>
                <a:srgbClr val="0000FF"/>
              </a:solidFill>
            </a:rPr>
            <a:t>Akreditasi</a:t>
          </a:r>
          <a:r>
            <a:rPr lang="en-US" sz="1600" b="1" kern="1200" dirty="0">
              <a:solidFill>
                <a:srgbClr val="0000FF"/>
              </a:solidFill>
            </a:rPr>
            <a:t> C : </a:t>
          </a:r>
          <a:r>
            <a:rPr lang="en-US" sz="1600" b="1" kern="1200" dirty="0">
              <a:solidFill>
                <a:srgbClr val="000000"/>
              </a:solidFill>
            </a:rPr>
            <a:t>10%</a:t>
          </a:r>
          <a:r>
            <a:rPr lang="en-US" sz="1600" b="1" kern="1200" dirty="0">
              <a:solidFill>
                <a:srgbClr val="0000FF"/>
              </a:solidFill>
            </a:rPr>
            <a:t> </a:t>
          </a:r>
          <a:r>
            <a:rPr lang="en-US" sz="1600" b="1" kern="1200" dirty="0" err="1">
              <a:solidFill>
                <a:srgbClr val="0000FF"/>
              </a:solidFill>
            </a:rPr>
            <a:t>terbaik</a:t>
          </a:r>
          <a:r>
            <a:rPr lang="en-US" sz="1600" b="1" kern="1200" dirty="0">
              <a:solidFill>
                <a:srgbClr val="0000FF"/>
              </a:solidFill>
            </a:rPr>
            <a:t> di </a:t>
          </a:r>
          <a:r>
            <a:rPr lang="en-US" sz="1600" b="1" kern="1200" dirty="0" err="1">
              <a:solidFill>
                <a:srgbClr val="0000FF"/>
              </a:solidFill>
            </a:rPr>
            <a:t>sekolahnya</a:t>
          </a:r>
          <a:r>
            <a:rPr lang="en-US" sz="1600" b="1" kern="1200" dirty="0">
              <a:solidFill>
                <a:srgbClr val="0000FF"/>
              </a:solidFill>
            </a:rPr>
            <a:t>;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err="1">
              <a:solidFill>
                <a:srgbClr val="0000FF"/>
              </a:solidFill>
            </a:rPr>
            <a:t>Akreditasi</a:t>
          </a:r>
          <a:r>
            <a:rPr lang="en-US" sz="1600" b="1" kern="1200" dirty="0">
              <a:solidFill>
                <a:srgbClr val="0000FF"/>
              </a:solidFill>
            </a:rPr>
            <a:t> </a:t>
          </a:r>
          <a:r>
            <a:rPr lang="en-US" sz="1600" b="1" kern="1200" dirty="0" err="1">
              <a:solidFill>
                <a:srgbClr val="0000FF"/>
              </a:solidFill>
            </a:rPr>
            <a:t>lainnya</a:t>
          </a:r>
          <a:r>
            <a:rPr lang="en-US" sz="1600" b="1" kern="1200" dirty="0">
              <a:solidFill>
                <a:srgbClr val="0000FF"/>
              </a:solidFill>
            </a:rPr>
            <a:t> : </a:t>
          </a:r>
          <a:r>
            <a:rPr lang="en-US" sz="1600" b="1" kern="1200" dirty="0">
              <a:solidFill>
                <a:srgbClr val="000000"/>
              </a:solidFill>
              <a:sym typeface="Wingdings"/>
            </a:rPr>
            <a:t> 5%</a:t>
          </a:r>
          <a:r>
            <a:rPr lang="en-US" sz="1600" b="1" kern="1200" dirty="0">
              <a:solidFill>
                <a:srgbClr val="0000FF"/>
              </a:solidFill>
              <a:sym typeface="Wingdings"/>
            </a:rPr>
            <a:t> </a:t>
          </a:r>
          <a:r>
            <a:rPr lang="en-US" sz="1600" b="1" kern="1200" dirty="0">
              <a:solidFill>
                <a:srgbClr val="0000FF"/>
              </a:solidFill>
            </a:rPr>
            <a:t> </a:t>
          </a:r>
          <a:r>
            <a:rPr lang="en-US" sz="1600" b="1" kern="1200" dirty="0" err="1">
              <a:solidFill>
                <a:srgbClr val="0000FF"/>
              </a:solidFill>
            </a:rPr>
            <a:t>terbaik</a:t>
          </a:r>
          <a:r>
            <a:rPr lang="en-US" sz="1600" b="1" kern="1200" dirty="0">
              <a:solidFill>
                <a:srgbClr val="0000FF"/>
              </a:solidFill>
            </a:rPr>
            <a:t> di </a:t>
          </a:r>
          <a:r>
            <a:rPr lang="en-US" sz="1600" b="1" kern="1200" dirty="0" err="1">
              <a:solidFill>
                <a:srgbClr val="0000FF"/>
              </a:solidFill>
            </a:rPr>
            <a:t>sekolahnya</a:t>
          </a:r>
          <a:endParaRPr lang="en-US" sz="1600" b="1" kern="1200" dirty="0">
            <a:solidFill>
              <a:srgbClr val="0000FF"/>
            </a:solidFill>
          </a:endParaRPr>
        </a:p>
      </dsp:txBody>
      <dsp:txXfrm rot="-5400000">
        <a:off x="3149048" y="96451"/>
        <a:ext cx="5486698" cy="1782896"/>
      </dsp:txXfrm>
    </dsp:sp>
    <dsp:sp modelId="{5AC05E2B-7DE7-D346-ADA1-802CA05B8D96}">
      <dsp:nvSpPr>
        <dsp:cNvPr id="0" name=""/>
        <dsp:cNvSpPr/>
      </dsp:nvSpPr>
      <dsp:spPr>
        <a:xfrm>
          <a:off x="0" y="122741"/>
          <a:ext cx="3140521" cy="1765330"/>
        </a:xfrm>
        <a:prstGeom prst="roundRect">
          <a:avLst/>
        </a:prstGeom>
        <a:solidFill>
          <a:srgbClr val="843C0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rgbClr val="000000"/>
              </a:solidFill>
            </a:rPr>
            <a:t>SNMPTN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u="sng" kern="1200" dirty="0">
              <a:solidFill>
                <a:schemeClr val="bg1"/>
              </a:solidFill>
            </a:rPr>
            <a:t>MINIMAL 30 %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kern="1200" dirty="0" err="1">
              <a:solidFill>
                <a:schemeClr val="bg1"/>
              </a:solidFill>
            </a:rPr>
            <a:t>kuota</a:t>
          </a:r>
          <a:r>
            <a:rPr lang="en-US" sz="1800" kern="1200" dirty="0">
              <a:solidFill>
                <a:schemeClr val="bg1"/>
              </a:solidFill>
            </a:rPr>
            <a:t> </a:t>
          </a:r>
          <a:r>
            <a:rPr lang="en-US" sz="1800" kern="1200" dirty="0" err="1">
              <a:solidFill>
                <a:schemeClr val="bg1"/>
              </a:solidFill>
            </a:rPr>
            <a:t>daya</a:t>
          </a:r>
          <a:r>
            <a:rPr lang="en-US" sz="1800" kern="1200" dirty="0">
              <a:solidFill>
                <a:schemeClr val="bg1"/>
              </a:solidFill>
            </a:rPr>
            <a:t> </a:t>
          </a:r>
          <a:r>
            <a:rPr lang="en-US" sz="1800" kern="1200" dirty="0" err="1">
              <a:solidFill>
                <a:schemeClr val="bg1"/>
              </a:solidFill>
            </a:rPr>
            <a:t>tampung</a:t>
          </a:r>
          <a:r>
            <a:rPr lang="en-US" sz="1800" kern="1200" dirty="0">
              <a:solidFill>
                <a:schemeClr val="bg1"/>
              </a:solidFill>
            </a:rPr>
            <a:t> </a:t>
          </a:r>
          <a:r>
            <a:rPr lang="en-US" sz="1800" kern="1200" dirty="0" err="1">
              <a:solidFill>
                <a:schemeClr val="bg1"/>
              </a:solidFill>
            </a:rPr>
            <a:t>setiap</a:t>
          </a:r>
          <a:r>
            <a:rPr lang="en-US" sz="1800" kern="1200" dirty="0">
              <a:solidFill>
                <a:schemeClr val="bg1"/>
              </a:solidFill>
            </a:rPr>
            <a:t> </a:t>
          </a:r>
          <a:r>
            <a:rPr lang="en-US" sz="1800" kern="1200" dirty="0" err="1">
              <a:solidFill>
                <a:schemeClr val="bg1"/>
              </a:solidFill>
            </a:rPr>
            <a:t>prodi</a:t>
          </a:r>
          <a:r>
            <a:rPr lang="en-US" sz="1800" kern="1200" dirty="0">
              <a:solidFill>
                <a:schemeClr val="bg1"/>
              </a:solidFill>
            </a:rPr>
            <a:t> di PTN</a:t>
          </a:r>
        </a:p>
      </dsp:txBody>
      <dsp:txXfrm>
        <a:off x="86176" y="208917"/>
        <a:ext cx="2968169" cy="1592978"/>
      </dsp:txXfrm>
    </dsp:sp>
    <dsp:sp modelId="{60A40616-86D5-9A47-953A-97CD6167EFCE}">
      <dsp:nvSpPr>
        <dsp:cNvPr id="0" name=""/>
        <dsp:cNvSpPr/>
      </dsp:nvSpPr>
      <dsp:spPr>
        <a:xfrm rot="5400000">
          <a:off x="5342885" y="-36598"/>
          <a:ext cx="1190016" cy="5588606"/>
        </a:xfrm>
        <a:prstGeom prst="round2Same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/>
            <a:t>Berdasarkan</a:t>
          </a:r>
          <a:r>
            <a:rPr lang="en-US" sz="2000" kern="1200" dirty="0"/>
            <a:t> </a:t>
          </a:r>
          <a:r>
            <a:rPr lang="en-US" sz="2000" b="1" kern="1200" dirty="0"/>
            <a:t>UJIAN TERTULIS</a:t>
          </a:r>
          <a:r>
            <a:rPr lang="en-US" sz="2000" kern="1200" dirty="0"/>
            <a:t> </a:t>
          </a:r>
          <a:r>
            <a:rPr lang="en-US" sz="2000" strike="noStrike" kern="1200" dirty="0" err="1">
              <a:solidFill>
                <a:schemeClr val="tx1"/>
              </a:solidFill>
            </a:rPr>
            <a:t>atau</a:t>
          </a:r>
          <a:r>
            <a:rPr lang="en-US" sz="2000" strike="noStrike" kern="1200" dirty="0">
              <a:solidFill>
                <a:schemeClr val="tx1"/>
              </a:solidFill>
            </a:rPr>
            <a:t> </a:t>
          </a:r>
          <a:r>
            <a:rPr lang="en-US" sz="2000" strike="noStrike" kern="1200" dirty="0" err="1">
              <a:solidFill>
                <a:schemeClr val="tx1"/>
              </a:solidFill>
            </a:rPr>
            <a:t>kombinasi</a:t>
          </a:r>
          <a:r>
            <a:rPr lang="en-US" sz="2000" strike="noStrike" kern="1200" dirty="0">
              <a:solidFill>
                <a:schemeClr val="tx1"/>
              </a:solidFill>
            </a:rPr>
            <a:t> </a:t>
          </a:r>
          <a:r>
            <a:rPr lang="en-US" sz="2000" strike="noStrike" kern="1200" dirty="0" err="1">
              <a:solidFill>
                <a:schemeClr val="tx1"/>
              </a:solidFill>
            </a:rPr>
            <a:t>hasil</a:t>
          </a:r>
          <a:r>
            <a:rPr lang="en-US" sz="2000" strike="noStrike" kern="1200" dirty="0">
              <a:solidFill>
                <a:schemeClr val="tx1"/>
              </a:solidFill>
            </a:rPr>
            <a:t> </a:t>
          </a:r>
          <a:r>
            <a:rPr lang="en-US" sz="2000" b="1" strike="noStrike" kern="1200" dirty="0">
              <a:solidFill>
                <a:schemeClr val="tx1"/>
              </a:solidFill>
            </a:rPr>
            <a:t>UJIAN TERTULIS DAN UJIAN KETERAMPILAN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/>
            <a:t>Bentuk</a:t>
          </a:r>
          <a:r>
            <a:rPr lang="en-US" sz="2000" kern="1200" dirty="0"/>
            <a:t> </a:t>
          </a:r>
          <a:r>
            <a:rPr lang="en-US" sz="2000" b="1" kern="1200" dirty="0"/>
            <a:t>UJIAN TERTULIS</a:t>
          </a:r>
          <a:r>
            <a:rPr lang="en-US" sz="2000" kern="1200" dirty="0"/>
            <a:t> </a:t>
          </a:r>
          <a:r>
            <a:rPr lang="en-US" sz="2000" kern="1200" dirty="0" err="1"/>
            <a:t>melalui</a:t>
          </a:r>
          <a:r>
            <a:rPr lang="en-US" sz="2000" kern="1200" dirty="0"/>
            <a:t> </a:t>
          </a:r>
          <a:r>
            <a:rPr lang="en-US" sz="2000" b="1" kern="1200" dirty="0"/>
            <a:t>CBT </a:t>
          </a:r>
          <a:r>
            <a:rPr lang="en-US" sz="2000" b="1" kern="1200" dirty="0" err="1"/>
            <a:t>atau</a:t>
          </a:r>
          <a:r>
            <a:rPr lang="en-US" sz="2000" b="1" kern="1200" dirty="0"/>
            <a:t> PBT</a:t>
          </a:r>
        </a:p>
      </dsp:txBody>
      <dsp:txXfrm rot="-5400000">
        <a:off x="3143590" y="2220789"/>
        <a:ext cx="5530514" cy="1073832"/>
      </dsp:txXfrm>
    </dsp:sp>
    <dsp:sp modelId="{9779FC83-3FF0-9E43-B24A-7E7E2F964C8F}">
      <dsp:nvSpPr>
        <dsp:cNvPr id="0" name=""/>
        <dsp:cNvSpPr/>
      </dsp:nvSpPr>
      <dsp:spPr>
        <a:xfrm>
          <a:off x="0" y="2015602"/>
          <a:ext cx="3143590" cy="1410868"/>
        </a:xfrm>
        <a:prstGeom prst="roundRect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chemeClr val="tx1"/>
              </a:solidFill>
            </a:rPr>
            <a:t>SBMPTN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u="sng" kern="1200" dirty="0">
              <a:solidFill>
                <a:srgbClr val="FFFFFF"/>
              </a:solidFill>
            </a:rPr>
            <a:t>MINIMAL 30 %</a:t>
          </a:r>
          <a:r>
            <a:rPr lang="en-US" sz="1800" kern="1200" dirty="0">
              <a:solidFill>
                <a:srgbClr val="FFFFFF"/>
              </a:solidFill>
            </a:rPr>
            <a:t> </a:t>
          </a:r>
          <a:r>
            <a:rPr lang="en-US" sz="1800" kern="1200" dirty="0" err="1">
              <a:solidFill>
                <a:srgbClr val="FFFFFF"/>
              </a:solidFill>
            </a:rPr>
            <a:t>kuota</a:t>
          </a:r>
          <a:r>
            <a:rPr lang="en-US" sz="1800" kern="1200" dirty="0">
              <a:solidFill>
                <a:srgbClr val="FFFFFF"/>
              </a:solidFill>
            </a:rPr>
            <a:t> </a:t>
          </a:r>
          <a:r>
            <a:rPr lang="en-US" sz="1800" kern="1200" dirty="0" err="1">
              <a:solidFill>
                <a:srgbClr val="FFFFFF"/>
              </a:solidFill>
            </a:rPr>
            <a:t>daya</a:t>
          </a:r>
          <a:r>
            <a:rPr lang="en-US" sz="1800" kern="1200" dirty="0">
              <a:solidFill>
                <a:srgbClr val="FFFFFF"/>
              </a:solidFill>
            </a:rPr>
            <a:t> </a:t>
          </a:r>
          <a:r>
            <a:rPr lang="en-US" sz="1800" kern="1200" dirty="0" err="1">
              <a:solidFill>
                <a:srgbClr val="FFFFFF"/>
              </a:solidFill>
            </a:rPr>
            <a:t>tmpung</a:t>
          </a:r>
          <a:r>
            <a:rPr lang="en-US" sz="1800" kern="1200" dirty="0">
              <a:solidFill>
                <a:srgbClr val="FFFFFF"/>
              </a:solidFill>
            </a:rPr>
            <a:t> </a:t>
          </a:r>
          <a:r>
            <a:rPr lang="en-US" sz="1800" kern="1200" dirty="0" err="1">
              <a:solidFill>
                <a:srgbClr val="FFFFFF"/>
              </a:solidFill>
            </a:rPr>
            <a:t>setiap</a:t>
          </a:r>
          <a:r>
            <a:rPr lang="en-US" sz="1800" kern="1200" dirty="0">
              <a:solidFill>
                <a:srgbClr val="FFFFFF"/>
              </a:solidFill>
            </a:rPr>
            <a:t> </a:t>
          </a:r>
          <a:r>
            <a:rPr lang="en-US" sz="1800" kern="1200" dirty="0" err="1">
              <a:solidFill>
                <a:srgbClr val="FFFFFF"/>
              </a:solidFill>
            </a:rPr>
            <a:t>prodi</a:t>
          </a:r>
          <a:r>
            <a:rPr lang="en-US" sz="1800" kern="1200" dirty="0">
              <a:solidFill>
                <a:srgbClr val="FFFFFF"/>
              </a:solidFill>
            </a:rPr>
            <a:t> di PTN</a:t>
          </a:r>
        </a:p>
      </dsp:txBody>
      <dsp:txXfrm>
        <a:off x="68873" y="2084475"/>
        <a:ext cx="3005844" cy="1273122"/>
      </dsp:txXfrm>
    </dsp:sp>
    <dsp:sp modelId="{FC801169-E7DD-CB44-A96C-A24064F90AE0}">
      <dsp:nvSpPr>
        <dsp:cNvPr id="0" name=""/>
        <dsp:cNvSpPr/>
      </dsp:nvSpPr>
      <dsp:spPr>
        <a:xfrm rot="5400000">
          <a:off x="5342885" y="1486972"/>
          <a:ext cx="1190016" cy="5588606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/>
            <a:t>Dilaksanakan</a:t>
          </a:r>
          <a:r>
            <a:rPr lang="en-US" sz="2000" kern="1200" dirty="0"/>
            <a:t> </a:t>
          </a:r>
          <a:r>
            <a:rPr lang="en-US" sz="2000" kern="1200" dirty="0" err="1"/>
            <a:t>sendiri</a:t>
          </a:r>
          <a:r>
            <a:rPr lang="en-US" sz="2000" kern="1200" dirty="0"/>
            <a:t> </a:t>
          </a:r>
          <a:r>
            <a:rPr lang="en-US" sz="2000" kern="1200" dirty="0" err="1"/>
            <a:t>oleh</a:t>
          </a:r>
          <a:r>
            <a:rPr lang="en-US" sz="2000" kern="1200" dirty="0"/>
            <a:t> PTN </a:t>
          </a:r>
        </a:p>
      </dsp:txBody>
      <dsp:txXfrm rot="-5400000">
        <a:off x="3143590" y="3744359"/>
        <a:ext cx="5530514" cy="1073832"/>
      </dsp:txXfrm>
    </dsp:sp>
    <dsp:sp modelId="{BB682A32-3DB8-CD4E-BBAC-9B9145341624}">
      <dsp:nvSpPr>
        <dsp:cNvPr id="0" name=""/>
        <dsp:cNvSpPr/>
      </dsp:nvSpPr>
      <dsp:spPr>
        <a:xfrm>
          <a:off x="0" y="3537514"/>
          <a:ext cx="3143590" cy="148752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>
              <a:solidFill>
                <a:schemeClr val="tx1"/>
              </a:solidFill>
            </a:rPr>
            <a:t>SELEKSI MANDIRI PTN</a:t>
          </a:r>
          <a:endParaRPr lang="en-US" sz="1800" b="1" kern="1200" dirty="0">
            <a:solidFill>
              <a:schemeClr val="tx1"/>
            </a:solidFill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u="sng" kern="1200" dirty="0">
              <a:solidFill>
                <a:srgbClr val="FFFFFF"/>
              </a:solidFill>
            </a:rPr>
            <a:t>MAKSIMAL 30 %</a:t>
          </a:r>
          <a:r>
            <a:rPr lang="en-US" sz="1800" kern="1200" dirty="0">
              <a:solidFill>
                <a:srgbClr val="FFFFFF"/>
              </a:solidFill>
            </a:rPr>
            <a:t> </a:t>
          </a:r>
          <a:r>
            <a:rPr lang="en-US" sz="1800" kern="1200" dirty="0" err="1">
              <a:solidFill>
                <a:srgbClr val="FFFFFF"/>
              </a:solidFill>
            </a:rPr>
            <a:t>daya</a:t>
          </a:r>
          <a:r>
            <a:rPr lang="en-US" sz="1800" kern="1200" dirty="0">
              <a:solidFill>
                <a:srgbClr val="FFFFFF"/>
              </a:solidFill>
            </a:rPr>
            <a:t> </a:t>
          </a:r>
          <a:r>
            <a:rPr lang="en-US" sz="1800" kern="1200" dirty="0" err="1"/>
            <a:t>tampung</a:t>
          </a:r>
          <a:r>
            <a:rPr lang="en-US" sz="1800" kern="1200" dirty="0"/>
            <a:t> </a:t>
          </a:r>
          <a:r>
            <a:rPr lang="en-US" sz="1800" kern="1200" dirty="0" err="1"/>
            <a:t>setiap</a:t>
          </a:r>
          <a:r>
            <a:rPr lang="en-US" sz="1800" kern="1200" dirty="0"/>
            <a:t> </a:t>
          </a:r>
          <a:r>
            <a:rPr lang="en-US" sz="1800" kern="1200" dirty="0" err="1"/>
            <a:t>prodi</a:t>
          </a:r>
          <a:r>
            <a:rPr lang="en-US" sz="1800" kern="1200" dirty="0"/>
            <a:t> di PTN</a:t>
          </a:r>
          <a:endParaRPr lang="en-US" sz="1800" b="1" kern="1200" dirty="0"/>
        </a:p>
      </dsp:txBody>
      <dsp:txXfrm>
        <a:off x="72615" y="3610129"/>
        <a:ext cx="2998360" cy="13422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7030C-B868-1D4B-98B9-29C294D4903C}">
      <dsp:nvSpPr>
        <dsp:cNvPr id="0" name=""/>
        <dsp:cNvSpPr/>
      </dsp:nvSpPr>
      <dsp:spPr>
        <a:xfrm>
          <a:off x="12" y="0"/>
          <a:ext cx="4050506" cy="4907876"/>
        </a:xfrm>
        <a:prstGeom prst="roundRect">
          <a:avLst>
            <a:gd name="adj" fmla="val 10000"/>
          </a:avLst>
        </a:prstGeom>
        <a:solidFill>
          <a:srgbClr val="843C0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b="1" kern="1200" dirty="0">
              <a:solidFill>
                <a:schemeClr val="tx1"/>
              </a:solidFill>
            </a:rPr>
            <a:t>SNMPTN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Siswa SMA/MA/SMK kelas terakhir pada tahun 2017 yang memiliki prestasi unggul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800" kern="1200" dirty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Memiliki prestasi akademik dan memenuhi persyaratan yang ditentukan oleh masing-masing PTN</a:t>
          </a:r>
          <a:endParaRPr lang="en-US" sz="2000" kern="1200" dirty="0"/>
        </a:p>
      </dsp:txBody>
      <dsp:txXfrm>
        <a:off x="12" y="1963150"/>
        <a:ext cx="4050506" cy="1963150"/>
      </dsp:txXfrm>
    </dsp:sp>
    <dsp:sp modelId="{686341B7-7D6D-4846-B178-6C7C4F2125CE}">
      <dsp:nvSpPr>
        <dsp:cNvPr id="0" name=""/>
        <dsp:cNvSpPr/>
      </dsp:nvSpPr>
      <dsp:spPr>
        <a:xfrm>
          <a:off x="1829875" y="722624"/>
          <a:ext cx="302349" cy="77842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C2AE5A3-1C12-C348-A3D9-F80096CE5CD7}">
      <dsp:nvSpPr>
        <dsp:cNvPr id="0" name=""/>
        <dsp:cNvSpPr/>
      </dsp:nvSpPr>
      <dsp:spPr>
        <a:xfrm>
          <a:off x="4179081" y="0"/>
          <a:ext cx="4050506" cy="4907876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d-ID" sz="3200" b="1" kern="1200" dirty="0">
              <a:solidFill>
                <a:srgbClr val="000000"/>
              </a:solidFill>
            </a:rPr>
            <a:t>SBMPTN</a:t>
          </a:r>
          <a:endParaRPr lang="en-US" sz="3200" b="1" kern="1200" dirty="0">
            <a:solidFill>
              <a:srgbClr val="000000"/>
            </a:solidFill>
          </a:endParaRP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id-ID" sz="400" b="1" kern="1200" dirty="0">
            <a:solidFill>
              <a:srgbClr val="000000"/>
            </a:solidFill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Bagi siswa lulusan tahun 2015 dan 2016  harus sudah memiliki ijazah. </a:t>
          </a:r>
          <a:endParaRPr lang="en-US" sz="2000" kern="1200" dirty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400" kern="1200" dirty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Bagi siswa lulusan tahun 2017 telah memiliki SKL </a:t>
          </a:r>
          <a:r>
            <a:rPr lang="en-US" sz="2000" kern="1200" dirty="0"/>
            <a:t>(Surat </a:t>
          </a:r>
          <a:r>
            <a:rPr lang="en-US" sz="2000" kern="1200" dirty="0" err="1"/>
            <a:t>Keterangan</a:t>
          </a:r>
          <a:r>
            <a:rPr lang="en-US" sz="2000" kern="1200" dirty="0"/>
            <a:t> Lulus) </a:t>
          </a:r>
          <a:r>
            <a:rPr lang="id-ID" sz="2000" kern="1200" dirty="0"/>
            <a:t>Pendidikan Menengah.</a:t>
          </a:r>
          <a:endParaRPr lang="en-US" sz="2000" kern="1200" dirty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400" kern="1200" dirty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Memiliki kesehatan yang memadai sehingga tidak mengganggu proses pembelajaran di Prodinya</a:t>
          </a:r>
          <a:endParaRPr lang="en-US" sz="2000" kern="1200" dirty="0"/>
        </a:p>
      </dsp:txBody>
      <dsp:txXfrm>
        <a:off x="4179081" y="1963150"/>
        <a:ext cx="4050506" cy="1963150"/>
      </dsp:txXfrm>
    </dsp:sp>
    <dsp:sp modelId="{D31D6187-1491-F647-A5E0-063DCF685856}">
      <dsp:nvSpPr>
        <dsp:cNvPr id="0" name=""/>
        <dsp:cNvSpPr/>
      </dsp:nvSpPr>
      <dsp:spPr>
        <a:xfrm>
          <a:off x="6126735" y="636332"/>
          <a:ext cx="275399" cy="218557"/>
        </a:xfrm>
        <a:prstGeom prst="ellipse">
          <a:avLst/>
        </a:prstGeom>
        <a:solidFill>
          <a:schemeClr val="accent4">
            <a:tint val="50000"/>
            <a:hueOff val="-3981279"/>
            <a:satOff val="22610"/>
            <a:lumOff val="179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919ECA5-32DF-9943-8B7D-73DECB70CA20}">
      <dsp:nvSpPr>
        <dsp:cNvPr id="0" name=""/>
        <dsp:cNvSpPr/>
      </dsp:nvSpPr>
      <dsp:spPr>
        <a:xfrm flipH="1">
          <a:off x="3333486" y="575493"/>
          <a:ext cx="1514170" cy="545223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19D50-8D8A-9E42-9F25-295FD66EB28F}">
      <dsp:nvSpPr>
        <dsp:cNvPr id="0" name=""/>
        <dsp:cNvSpPr/>
      </dsp:nvSpPr>
      <dsp:spPr>
        <a:xfrm rot="5400000">
          <a:off x="4713034" y="-1529550"/>
          <a:ext cx="1766186" cy="526694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SMA/MA/SMK (N/S) yang </a:t>
          </a:r>
          <a:r>
            <a:rPr lang="en-US" sz="2400" kern="1200" dirty="0" err="1"/>
            <a:t>mempunyai</a:t>
          </a:r>
          <a:r>
            <a:rPr lang="en-US" sz="2400" kern="1200" dirty="0"/>
            <a:t> NPSN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/>
            <a:t>Telah</a:t>
          </a:r>
          <a:r>
            <a:rPr lang="en-US" sz="2400" kern="1200" dirty="0"/>
            <a:t> </a:t>
          </a:r>
          <a:r>
            <a:rPr lang="en-US" sz="2400" kern="1200" dirty="0" err="1"/>
            <a:t>mengisi</a:t>
          </a:r>
          <a:r>
            <a:rPr lang="en-US" sz="2400" kern="1200" dirty="0"/>
            <a:t> </a:t>
          </a:r>
          <a:r>
            <a:rPr lang="en-US" sz="2400" kern="1200" dirty="0" err="1"/>
            <a:t>Pangkalan</a:t>
          </a:r>
          <a:r>
            <a:rPr lang="en-US" sz="2400" kern="1200" dirty="0"/>
            <a:t> Data </a:t>
          </a:r>
          <a:r>
            <a:rPr lang="en-US" sz="2400" kern="1200" dirty="0" err="1"/>
            <a:t>Sekolah</a:t>
          </a:r>
          <a:r>
            <a:rPr lang="en-US" sz="2400" kern="1200" dirty="0"/>
            <a:t> </a:t>
          </a:r>
          <a:r>
            <a:rPr lang="en-US" sz="2400" kern="1200" dirty="0" err="1"/>
            <a:t>dan</a:t>
          </a:r>
          <a:r>
            <a:rPr lang="en-US" sz="2400" kern="1200" dirty="0"/>
            <a:t> </a:t>
          </a:r>
          <a:r>
            <a:rPr lang="en-US" sz="2400" kern="1200" dirty="0" err="1"/>
            <a:t>Siswa</a:t>
          </a:r>
          <a:r>
            <a:rPr lang="en-US" sz="2400" kern="1200" dirty="0"/>
            <a:t> (PDSS)</a:t>
          </a:r>
        </a:p>
      </dsp:txBody>
      <dsp:txXfrm rot="-5400000">
        <a:off x="2962655" y="307047"/>
        <a:ext cx="5180726" cy="1593750"/>
      </dsp:txXfrm>
    </dsp:sp>
    <dsp:sp modelId="{E3CE64BE-8C11-A540-AD0D-4367923B81F2}">
      <dsp:nvSpPr>
        <dsp:cNvPr id="0" name=""/>
        <dsp:cNvSpPr/>
      </dsp:nvSpPr>
      <dsp:spPr>
        <a:xfrm>
          <a:off x="0" y="55"/>
          <a:ext cx="2962656" cy="2207732"/>
        </a:xfrm>
        <a:prstGeom prst="roundRect">
          <a:avLst/>
        </a:prstGeom>
        <a:solidFill>
          <a:srgbClr val="843C0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/>
            <a:t>Persyaratan</a:t>
          </a:r>
          <a:r>
            <a:rPr lang="en-US" sz="3900" kern="1200" dirty="0"/>
            <a:t> </a:t>
          </a:r>
          <a:r>
            <a:rPr lang="en-US" sz="3900" kern="1200" dirty="0" err="1"/>
            <a:t>Sekolah</a:t>
          </a:r>
          <a:endParaRPr lang="en-US" sz="3900" kern="1200" dirty="0"/>
        </a:p>
      </dsp:txBody>
      <dsp:txXfrm>
        <a:off x="107773" y="107828"/>
        <a:ext cx="2747110" cy="1992186"/>
      </dsp:txXfrm>
    </dsp:sp>
    <dsp:sp modelId="{48926F27-5F55-2241-80CC-67AFAE35E362}">
      <dsp:nvSpPr>
        <dsp:cNvPr id="0" name=""/>
        <dsp:cNvSpPr/>
      </dsp:nvSpPr>
      <dsp:spPr>
        <a:xfrm rot="5400000">
          <a:off x="4713034" y="788569"/>
          <a:ext cx="1766186" cy="5266944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/>
            <a:t>Memiliki</a:t>
          </a:r>
          <a:r>
            <a:rPr lang="en-US" sz="2400" kern="1200" dirty="0"/>
            <a:t> </a:t>
          </a:r>
          <a:r>
            <a:rPr lang="en-US" sz="2400" kern="1200" dirty="0" err="1"/>
            <a:t>prestasi</a:t>
          </a:r>
          <a:r>
            <a:rPr lang="en-US" sz="2400" kern="1200" dirty="0"/>
            <a:t> </a:t>
          </a:r>
          <a:r>
            <a:rPr lang="en-US" sz="2400" kern="1200" dirty="0" err="1"/>
            <a:t>unggul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/>
            <a:t>Memiliki</a:t>
          </a:r>
          <a:r>
            <a:rPr lang="en-US" sz="2400" kern="1200" dirty="0"/>
            <a:t> NISN </a:t>
          </a:r>
          <a:r>
            <a:rPr lang="en-US" sz="2400" kern="1200" dirty="0" err="1"/>
            <a:t>dan</a:t>
          </a:r>
          <a:r>
            <a:rPr lang="en-US" sz="2400" kern="1200" dirty="0"/>
            <a:t> </a:t>
          </a:r>
          <a:r>
            <a:rPr lang="en-US" sz="2400" kern="1200" dirty="0" err="1"/>
            <a:t>terdaftar</a:t>
          </a:r>
          <a:r>
            <a:rPr lang="en-US" sz="2400" kern="1200" dirty="0"/>
            <a:t> di PDSS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/>
            <a:t>Memiliki</a:t>
          </a:r>
          <a:r>
            <a:rPr lang="en-US" sz="2400" kern="1200" dirty="0"/>
            <a:t> </a:t>
          </a:r>
          <a:r>
            <a:rPr lang="en-US" sz="2400" kern="1200" dirty="0" err="1"/>
            <a:t>nilai</a:t>
          </a:r>
          <a:r>
            <a:rPr lang="en-US" sz="2400" kern="1200" dirty="0"/>
            <a:t> </a:t>
          </a:r>
          <a:r>
            <a:rPr lang="en-US" sz="2400" kern="1200" dirty="0" err="1"/>
            <a:t>rapor</a:t>
          </a:r>
          <a:r>
            <a:rPr lang="en-US" sz="2400" kern="1200" dirty="0"/>
            <a:t> semester 1 </a:t>
          </a:r>
          <a:r>
            <a:rPr lang="en-US" sz="2400" kern="1200" dirty="0" err="1"/>
            <a:t>s.d.</a:t>
          </a:r>
          <a:r>
            <a:rPr lang="en-US" sz="2400" kern="1200" dirty="0"/>
            <a:t> 5 yang </a:t>
          </a:r>
          <a:r>
            <a:rPr lang="en-US" sz="2400" kern="1200" dirty="0" err="1"/>
            <a:t>telah</a:t>
          </a:r>
          <a:r>
            <a:rPr lang="en-US" sz="2400" kern="1200" dirty="0"/>
            <a:t> </a:t>
          </a:r>
          <a:r>
            <a:rPr lang="en-US" sz="2400" kern="1200" dirty="0" err="1"/>
            <a:t>diisikan</a:t>
          </a:r>
          <a:r>
            <a:rPr lang="en-US" sz="2400" kern="1200" dirty="0"/>
            <a:t> di PDSS </a:t>
          </a:r>
        </a:p>
      </dsp:txBody>
      <dsp:txXfrm rot="-5400000">
        <a:off x="2962655" y="2625166"/>
        <a:ext cx="5180726" cy="1593750"/>
      </dsp:txXfrm>
    </dsp:sp>
    <dsp:sp modelId="{B19AFE03-6189-CC49-8EDF-C2267013AD18}">
      <dsp:nvSpPr>
        <dsp:cNvPr id="0" name=""/>
        <dsp:cNvSpPr/>
      </dsp:nvSpPr>
      <dsp:spPr>
        <a:xfrm>
          <a:off x="0" y="2318174"/>
          <a:ext cx="2962656" cy="2207732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/>
            <a:t>Persyaratan</a:t>
          </a:r>
          <a:r>
            <a:rPr lang="en-US" sz="3900" kern="1200" dirty="0"/>
            <a:t> </a:t>
          </a:r>
          <a:r>
            <a:rPr lang="en-US" sz="3900" kern="1200" dirty="0" err="1"/>
            <a:t>Siswa</a:t>
          </a:r>
          <a:r>
            <a:rPr lang="en-US" sz="3900" kern="1200" dirty="0"/>
            <a:t> </a:t>
          </a:r>
          <a:r>
            <a:rPr lang="en-US" sz="3900" kern="1200" dirty="0" err="1"/>
            <a:t>Pendaftar</a:t>
          </a:r>
          <a:endParaRPr lang="en-US" sz="3900" kern="1200" dirty="0"/>
        </a:p>
      </dsp:txBody>
      <dsp:txXfrm>
        <a:off x="107773" y="2425947"/>
        <a:ext cx="2747110" cy="19921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26F27-5F55-2241-80CC-67AFAE35E362}">
      <dsp:nvSpPr>
        <dsp:cNvPr id="0" name=""/>
        <dsp:cNvSpPr/>
      </dsp:nvSpPr>
      <dsp:spPr>
        <a:xfrm rot="5400000">
          <a:off x="3331703" y="-367918"/>
          <a:ext cx="4525956" cy="526180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/>
            <a:t>Siswa</a:t>
          </a:r>
          <a:r>
            <a:rPr lang="en-US" sz="2400" kern="1200" dirty="0"/>
            <a:t> </a:t>
          </a:r>
          <a:r>
            <a:rPr lang="en-US" sz="2400" kern="1200" dirty="0" err="1"/>
            <a:t>lulusan</a:t>
          </a:r>
          <a:r>
            <a:rPr lang="en-US" sz="2400" kern="1200" dirty="0"/>
            <a:t> </a:t>
          </a:r>
          <a:r>
            <a:rPr lang="en-US" sz="2400" kern="1200" dirty="0" err="1"/>
            <a:t>tahun</a:t>
          </a:r>
          <a:r>
            <a:rPr lang="en-US" sz="2400" kern="1200" dirty="0"/>
            <a:t> 2015 </a:t>
          </a:r>
          <a:r>
            <a:rPr lang="en-US" sz="2400" kern="1200" dirty="0" err="1"/>
            <a:t>dan</a:t>
          </a:r>
          <a:r>
            <a:rPr lang="en-US" sz="2400" kern="1200" dirty="0"/>
            <a:t> 2016 </a:t>
          </a:r>
          <a:r>
            <a:rPr lang="en-US" sz="2400" kern="1200" dirty="0" err="1"/>
            <a:t>harus</a:t>
          </a:r>
          <a:r>
            <a:rPr lang="en-US" sz="2400" kern="1200" dirty="0"/>
            <a:t> </a:t>
          </a:r>
          <a:r>
            <a:rPr lang="en-US" sz="2400" kern="1200" dirty="0" err="1"/>
            <a:t>sudah</a:t>
          </a:r>
          <a:r>
            <a:rPr lang="en-US" sz="2400" kern="1200" dirty="0"/>
            <a:t> </a:t>
          </a:r>
          <a:r>
            <a:rPr lang="en-US" sz="2400" kern="1200" dirty="0" err="1"/>
            <a:t>memiliki</a:t>
          </a:r>
          <a:r>
            <a:rPr lang="en-US" sz="2400" kern="1200" dirty="0"/>
            <a:t> </a:t>
          </a:r>
          <a:r>
            <a:rPr lang="en-US" sz="2400" kern="1200" dirty="0" err="1"/>
            <a:t>ijazah</a:t>
          </a:r>
          <a:r>
            <a:rPr lang="en-US" sz="2400" kern="1200" dirty="0"/>
            <a:t>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/>
            <a:t>Bagi</a:t>
          </a:r>
          <a:r>
            <a:rPr lang="en-US" sz="2400" kern="1200" dirty="0"/>
            <a:t> </a:t>
          </a:r>
          <a:r>
            <a:rPr lang="en-US" sz="2400" kern="1200" dirty="0" err="1"/>
            <a:t>siswa</a:t>
          </a:r>
          <a:r>
            <a:rPr lang="en-US" sz="2400" kern="1200" dirty="0"/>
            <a:t> </a:t>
          </a:r>
          <a:r>
            <a:rPr lang="en-US" sz="2400" kern="1200" dirty="0" err="1"/>
            <a:t>lulusan</a:t>
          </a:r>
          <a:r>
            <a:rPr lang="en-US" sz="2400" kern="1200" dirty="0"/>
            <a:t> </a:t>
          </a:r>
          <a:r>
            <a:rPr lang="en-US" sz="2400" kern="1200" dirty="0" err="1"/>
            <a:t>tahun</a:t>
          </a:r>
          <a:r>
            <a:rPr lang="en-US" sz="2400" kern="1200" dirty="0"/>
            <a:t> 2017 </a:t>
          </a:r>
          <a:r>
            <a:rPr lang="en-US" sz="2400" kern="1200" dirty="0" err="1"/>
            <a:t>telah</a:t>
          </a:r>
          <a:r>
            <a:rPr lang="en-US" sz="2400" kern="1200" dirty="0"/>
            <a:t> </a:t>
          </a:r>
          <a:r>
            <a:rPr lang="en-US" sz="2400" kern="1200" dirty="0" err="1"/>
            <a:t>memiliki</a:t>
          </a:r>
          <a:r>
            <a:rPr lang="en-US" sz="2400" kern="1200" dirty="0"/>
            <a:t> Surat </a:t>
          </a:r>
          <a:r>
            <a:rPr lang="en-US" sz="2400" kern="1200" dirty="0" err="1"/>
            <a:t>Keterangan</a:t>
          </a:r>
          <a:r>
            <a:rPr lang="en-US" sz="2400" kern="1200" dirty="0"/>
            <a:t> Lulus </a:t>
          </a:r>
          <a:r>
            <a:rPr lang="en-US" sz="2400" kern="1200" dirty="0" err="1"/>
            <a:t>Pendidikan</a:t>
          </a:r>
          <a:r>
            <a:rPr lang="en-US" sz="2400" kern="1200" dirty="0"/>
            <a:t> </a:t>
          </a:r>
          <a:r>
            <a:rPr lang="en-US" sz="2400" kern="1200" dirty="0" err="1"/>
            <a:t>Menengah</a:t>
          </a:r>
          <a:r>
            <a:rPr lang="en-US" sz="2400" kern="1200" dirty="0"/>
            <a:t>, </a:t>
          </a:r>
          <a:r>
            <a:rPr lang="en-US" sz="2400" kern="1200" dirty="0" err="1"/>
            <a:t>sekurang-kurangnya</a:t>
          </a:r>
          <a:r>
            <a:rPr lang="en-US" sz="2400" kern="1200" dirty="0"/>
            <a:t> </a:t>
          </a:r>
          <a:r>
            <a:rPr lang="en-US" sz="2400" kern="1200" dirty="0" err="1"/>
            <a:t>memuat</a:t>
          </a:r>
          <a:r>
            <a:rPr lang="en-US" sz="2400" kern="1200" dirty="0"/>
            <a:t> </a:t>
          </a:r>
          <a:r>
            <a:rPr lang="en-US" sz="2400" kern="1200" dirty="0" err="1"/>
            <a:t>informasi</a:t>
          </a:r>
          <a:r>
            <a:rPr lang="en-US" sz="2400" kern="1200" dirty="0"/>
            <a:t> </a:t>
          </a:r>
          <a:r>
            <a:rPr lang="en-US" sz="2400" kern="1200" dirty="0" err="1"/>
            <a:t>jati</a:t>
          </a:r>
          <a:r>
            <a:rPr lang="en-US" sz="2400" kern="1200" dirty="0"/>
            <a:t> </a:t>
          </a:r>
          <a:r>
            <a:rPr lang="en-US" sz="2400" kern="1200" dirty="0" err="1"/>
            <a:t>diri</a:t>
          </a:r>
          <a:r>
            <a:rPr lang="en-US" sz="2400" kern="1200" dirty="0"/>
            <a:t> </a:t>
          </a:r>
          <a:r>
            <a:rPr lang="en-US" sz="2400" kern="1200" dirty="0" err="1"/>
            <a:t>dan</a:t>
          </a:r>
          <a:r>
            <a:rPr lang="en-US" sz="2400" kern="1200" dirty="0"/>
            <a:t> </a:t>
          </a:r>
          <a:r>
            <a:rPr lang="en-US" sz="2400" kern="1200" dirty="0" err="1"/>
            <a:t>foto</a:t>
          </a:r>
          <a:r>
            <a:rPr lang="en-US" sz="2400" kern="1200" dirty="0"/>
            <a:t> </a:t>
          </a:r>
          <a:r>
            <a:rPr lang="en-US" sz="2400" kern="1200" dirty="0" err="1"/>
            <a:t>terbaru</a:t>
          </a:r>
          <a:r>
            <a:rPr lang="en-US" sz="2400" kern="1200" dirty="0"/>
            <a:t> yang </a:t>
          </a:r>
          <a:r>
            <a:rPr lang="en-US" sz="2400" kern="1200" dirty="0" err="1"/>
            <a:t>bersangkutan</a:t>
          </a:r>
          <a:r>
            <a:rPr lang="en-US" sz="2400" kern="1200" dirty="0"/>
            <a:t> </a:t>
          </a:r>
          <a:r>
            <a:rPr lang="en-US" sz="2400" kern="1200" dirty="0" err="1"/>
            <a:t>dengan</a:t>
          </a:r>
          <a:r>
            <a:rPr lang="en-US" sz="2400" kern="1200" dirty="0"/>
            <a:t> </a:t>
          </a:r>
          <a:r>
            <a:rPr lang="en-US" sz="2400" kern="1200" dirty="0" err="1"/>
            <a:t>dibubuhi</a:t>
          </a:r>
          <a:r>
            <a:rPr lang="en-US" sz="2400" kern="1200" dirty="0"/>
            <a:t> cap </a:t>
          </a:r>
          <a:r>
            <a:rPr lang="en-US" sz="2400" kern="1200" dirty="0" err="1"/>
            <a:t>stempel</a:t>
          </a:r>
          <a:r>
            <a:rPr lang="en-US" sz="2400" kern="1200" dirty="0"/>
            <a:t> yang </a:t>
          </a:r>
          <a:r>
            <a:rPr lang="en-US" sz="2400" kern="1200" dirty="0" err="1"/>
            <a:t>sah</a:t>
          </a:r>
          <a:r>
            <a:rPr lang="en-US" sz="2400" kern="1200" dirty="0"/>
            <a:t>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/>
            <a:t>Memiliki</a:t>
          </a:r>
          <a:r>
            <a:rPr lang="en-US" sz="2400" kern="1200" dirty="0"/>
            <a:t> </a:t>
          </a:r>
          <a:r>
            <a:rPr lang="en-US" sz="2400" kern="1200" dirty="0" err="1"/>
            <a:t>kesehatan</a:t>
          </a:r>
          <a:r>
            <a:rPr lang="en-US" sz="2400" kern="1200" dirty="0"/>
            <a:t> yang </a:t>
          </a:r>
          <a:r>
            <a:rPr lang="en-US" sz="2400" kern="1200" dirty="0" err="1"/>
            <a:t>memadai</a:t>
          </a:r>
          <a:r>
            <a:rPr lang="en-US" sz="2400" kern="1200" dirty="0"/>
            <a:t> </a:t>
          </a:r>
          <a:r>
            <a:rPr lang="en-US" sz="2400" kern="1200" dirty="0" err="1"/>
            <a:t>sehingga</a:t>
          </a:r>
          <a:r>
            <a:rPr lang="en-US" sz="2400" kern="1200" dirty="0"/>
            <a:t> </a:t>
          </a:r>
          <a:r>
            <a:rPr lang="en-US" sz="2400" kern="1200" dirty="0" err="1"/>
            <a:t>tidak</a:t>
          </a:r>
          <a:r>
            <a:rPr lang="en-US" sz="2400" kern="1200" dirty="0"/>
            <a:t> </a:t>
          </a:r>
          <a:r>
            <a:rPr lang="en-US" sz="2400" kern="1200" dirty="0" err="1"/>
            <a:t>mengganggu</a:t>
          </a:r>
          <a:r>
            <a:rPr lang="en-US" sz="2400" kern="1200" dirty="0"/>
            <a:t> </a:t>
          </a:r>
          <a:r>
            <a:rPr lang="en-US" sz="2400" kern="1200" dirty="0" err="1"/>
            <a:t>kelancaran</a:t>
          </a:r>
          <a:r>
            <a:rPr lang="en-US" sz="2400" kern="1200" dirty="0"/>
            <a:t> proses </a:t>
          </a:r>
          <a:r>
            <a:rPr lang="en-US" sz="2400" kern="1200" dirty="0" err="1"/>
            <a:t>studi</a:t>
          </a:r>
          <a:r>
            <a:rPr lang="en-US" sz="2400" kern="1200" dirty="0"/>
            <a:t>. </a:t>
          </a:r>
        </a:p>
      </dsp:txBody>
      <dsp:txXfrm rot="-5400000">
        <a:off x="2963782" y="220942"/>
        <a:ext cx="5040861" cy="4084078"/>
      </dsp:txXfrm>
    </dsp:sp>
    <dsp:sp modelId="{B19AFE03-6189-CC49-8EDF-C2267013AD18}">
      <dsp:nvSpPr>
        <dsp:cNvPr id="0" name=""/>
        <dsp:cNvSpPr/>
      </dsp:nvSpPr>
      <dsp:spPr>
        <a:xfrm>
          <a:off x="4018" y="0"/>
          <a:ext cx="2959762" cy="4521543"/>
        </a:xfrm>
        <a:prstGeom prst="roundRect">
          <a:avLst/>
        </a:prstGeom>
        <a:solidFill>
          <a:srgbClr val="843C0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/>
            <a:t>Persyaratan</a:t>
          </a:r>
          <a:r>
            <a:rPr lang="en-US" sz="3900" kern="1200" dirty="0"/>
            <a:t> </a:t>
          </a:r>
          <a:r>
            <a:rPr lang="en-US" sz="3900" kern="1200" dirty="0" err="1"/>
            <a:t>Siswa</a:t>
          </a:r>
          <a:r>
            <a:rPr lang="en-US" sz="3900" kern="1200" dirty="0"/>
            <a:t> </a:t>
          </a:r>
          <a:r>
            <a:rPr lang="en-US" sz="3900" kern="1200" dirty="0" err="1"/>
            <a:t>Pendaftar</a:t>
          </a:r>
          <a:endParaRPr lang="en-US" sz="3900" kern="1200" dirty="0"/>
        </a:p>
      </dsp:txBody>
      <dsp:txXfrm>
        <a:off x="148502" y="144484"/>
        <a:ext cx="2670794" cy="42325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7030C-B868-1D4B-98B9-29C294D4903C}">
      <dsp:nvSpPr>
        <dsp:cNvPr id="0" name=""/>
        <dsp:cNvSpPr/>
      </dsp:nvSpPr>
      <dsp:spPr>
        <a:xfrm>
          <a:off x="46198" y="0"/>
          <a:ext cx="4491395" cy="5181648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185738" lvl="0" indent="-185738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a. </a:t>
          </a:r>
          <a:r>
            <a:rPr lang="en-US" sz="2000" kern="1200" dirty="0" err="1"/>
            <a:t>Pendaftar</a:t>
          </a:r>
          <a:r>
            <a:rPr lang="en-US" sz="2000" kern="1200" dirty="0"/>
            <a:t> </a:t>
          </a:r>
          <a:r>
            <a:rPr lang="en-US" sz="2000" kern="1200" dirty="0" err="1"/>
            <a:t>dapat</a:t>
          </a:r>
          <a:r>
            <a:rPr lang="en-US" sz="2000" kern="1200" dirty="0"/>
            <a:t> </a:t>
          </a:r>
          <a:r>
            <a:rPr lang="en-US" sz="2000" kern="1200" dirty="0" err="1"/>
            <a:t>memilih</a:t>
          </a:r>
          <a:r>
            <a:rPr lang="en-US" sz="2000" kern="1200" dirty="0"/>
            <a:t> </a:t>
          </a:r>
          <a:r>
            <a:rPr lang="en-US" sz="2000" kern="1200" dirty="0" err="1"/>
            <a:t>sebanyak-banyaknya</a:t>
          </a:r>
          <a:r>
            <a:rPr lang="en-US" sz="2000" kern="1200" dirty="0"/>
            <a:t> 2 (</a:t>
          </a:r>
          <a:r>
            <a:rPr lang="en-US" sz="2000" kern="1200" dirty="0" err="1"/>
            <a:t>dua</a:t>
          </a:r>
          <a:r>
            <a:rPr lang="en-US" sz="2000" kern="1200" dirty="0"/>
            <a:t>) PTN. </a:t>
          </a:r>
          <a:r>
            <a:rPr lang="en-US" sz="2000" kern="1200" dirty="0" err="1"/>
            <a:t>Apabila</a:t>
          </a:r>
          <a:r>
            <a:rPr lang="en-US" sz="2000" kern="1200" dirty="0"/>
            <a:t> </a:t>
          </a:r>
          <a:r>
            <a:rPr lang="en-US" sz="2000" kern="1200" dirty="0" err="1"/>
            <a:t>memilih</a:t>
          </a:r>
          <a:r>
            <a:rPr lang="en-US" sz="2000" kern="1200" dirty="0"/>
            <a:t> 2 (dua) PTN, </a:t>
          </a:r>
          <a:r>
            <a:rPr lang="en-US" sz="2000" kern="1200" dirty="0" err="1"/>
            <a:t>maka</a:t>
          </a:r>
          <a:r>
            <a:rPr lang="en-US" sz="2000" kern="1200" dirty="0"/>
            <a:t> </a:t>
          </a:r>
          <a:r>
            <a:rPr lang="en-US" sz="2000" kern="1200" dirty="0" err="1"/>
            <a:t>salah</a:t>
          </a:r>
          <a:r>
            <a:rPr lang="en-US" sz="2000" kern="1200" dirty="0"/>
            <a:t> </a:t>
          </a:r>
          <a:r>
            <a:rPr lang="en-US" sz="2000" kern="1200" dirty="0" err="1"/>
            <a:t>satu</a:t>
          </a:r>
          <a:r>
            <a:rPr lang="en-US" sz="2000" kern="1200" dirty="0"/>
            <a:t> PTN </a:t>
          </a:r>
          <a:r>
            <a:rPr lang="en-US" sz="2000" kern="1200" dirty="0" err="1"/>
            <a:t>harus</a:t>
          </a:r>
          <a:r>
            <a:rPr lang="en-US" sz="2000" kern="1200" dirty="0"/>
            <a:t> </a:t>
          </a:r>
          <a:r>
            <a:rPr lang="en-US" sz="2000" kern="1200" dirty="0" err="1"/>
            <a:t>berada</a:t>
          </a:r>
          <a:r>
            <a:rPr lang="en-US" sz="2000" kern="1200" dirty="0"/>
            <a:t> di </a:t>
          </a:r>
          <a:r>
            <a:rPr lang="en-US" sz="2000" kern="1200" dirty="0" err="1"/>
            <a:t>provinsi</a:t>
          </a:r>
          <a:r>
            <a:rPr lang="en-US" sz="2000" kern="1200" dirty="0"/>
            <a:t> yang </a:t>
          </a:r>
          <a:r>
            <a:rPr lang="en-US" sz="2000" kern="1200" dirty="0" err="1"/>
            <a:t>sama</a:t>
          </a:r>
          <a:r>
            <a:rPr lang="en-US" sz="2000" kern="1200" dirty="0"/>
            <a:t> dengan SMA </a:t>
          </a:r>
          <a:r>
            <a:rPr lang="en-US" sz="2000" kern="1200" dirty="0" err="1"/>
            <a:t>asalnya</a:t>
          </a:r>
          <a:r>
            <a:rPr lang="en-US" sz="2000" kern="1200" dirty="0"/>
            <a:t>. </a:t>
          </a:r>
          <a:r>
            <a:rPr lang="en-US" sz="2000" kern="1200" dirty="0" err="1"/>
            <a:t>Apabila</a:t>
          </a:r>
          <a:r>
            <a:rPr lang="en-US" sz="2000" kern="1200" dirty="0"/>
            <a:t> </a:t>
          </a:r>
          <a:r>
            <a:rPr lang="en-US" sz="2000" kern="1200" dirty="0" err="1"/>
            <a:t>memilih</a:t>
          </a:r>
          <a:r>
            <a:rPr lang="en-US" sz="2000" kern="1200" dirty="0"/>
            <a:t> </a:t>
          </a:r>
          <a:r>
            <a:rPr lang="en-US" sz="2000" kern="1200" dirty="0" err="1"/>
            <a:t>satu</a:t>
          </a:r>
          <a:r>
            <a:rPr lang="en-US" sz="2000" kern="1200" dirty="0"/>
            <a:t> PTN, </a:t>
          </a:r>
          <a:r>
            <a:rPr lang="en-US" sz="2000" kern="1200" dirty="0" err="1"/>
            <a:t>maka</a:t>
          </a:r>
          <a:r>
            <a:rPr lang="en-US" sz="2000" kern="1200" dirty="0"/>
            <a:t> PTN yang </a:t>
          </a:r>
          <a:r>
            <a:rPr lang="en-US" sz="2000" kern="1200" dirty="0" err="1"/>
            <a:t>dipilih</a:t>
          </a:r>
          <a:r>
            <a:rPr lang="en-US" sz="2000" kern="1200" dirty="0"/>
            <a:t> </a:t>
          </a:r>
          <a:r>
            <a:rPr lang="en-US" sz="2000" kern="1200" dirty="0" err="1"/>
            <a:t>dapat</a:t>
          </a:r>
          <a:r>
            <a:rPr lang="en-US" sz="2000" kern="1200" dirty="0"/>
            <a:t> </a:t>
          </a:r>
          <a:r>
            <a:rPr lang="en-US" sz="2000" kern="1200" dirty="0" err="1"/>
            <a:t>berada</a:t>
          </a:r>
          <a:r>
            <a:rPr lang="en-US" sz="2000" kern="1200" dirty="0"/>
            <a:t> di </a:t>
          </a:r>
          <a:r>
            <a:rPr lang="en-US" sz="2000" kern="1200" dirty="0" err="1"/>
            <a:t>provinsi</a:t>
          </a:r>
          <a:r>
            <a:rPr lang="en-US" sz="2000" kern="1200" dirty="0"/>
            <a:t> mana pun. </a:t>
          </a:r>
        </a:p>
        <a:p>
          <a:pPr marL="185738" lvl="0" indent="-185738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b. </a:t>
          </a:r>
          <a:r>
            <a:rPr lang="en-US" sz="2000" kern="1200" dirty="0" err="1"/>
            <a:t>Pendaftar</a:t>
          </a:r>
          <a:r>
            <a:rPr lang="en-US" sz="2000" kern="1200" dirty="0"/>
            <a:t> </a:t>
          </a:r>
          <a:r>
            <a:rPr lang="en-US" sz="2000" kern="1200" dirty="0" err="1"/>
            <a:t>dapat</a:t>
          </a:r>
          <a:r>
            <a:rPr lang="en-US" sz="2000" kern="1200" dirty="0"/>
            <a:t> </a:t>
          </a:r>
          <a:r>
            <a:rPr lang="en-US" sz="2000" kern="1200" dirty="0" err="1"/>
            <a:t>memilih</a:t>
          </a:r>
          <a:r>
            <a:rPr lang="en-US" sz="2000" kern="1200" dirty="0"/>
            <a:t> </a:t>
          </a:r>
          <a:r>
            <a:rPr lang="en-US" sz="2000" kern="1200" dirty="0" err="1"/>
            <a:t>sebanyak-banyaknya</a:t>
          </a:r>
          <a:r>
            <a:rPr lang="en-US" sz="2000" kern="1200" dirty="0"/>
            <a:t> 3 (</a:t>
          </a:r>
          <a:r>
            <a:rPr lang="en-US" sz="2000" kern="1200" dirty="0" err="1"/>
            <a:t>tiga</a:t>
          </a:r>
          <a:r>
            <a:rPr lang="en-US" sz="2000" kern="1200" dirty="0"/>
            <a:t>) program </a:t>
          </a:r>
          <a:r>
            <a:rPr lang="en-US" sz="2000" kern="1200" dirty="0" err="1"/>
            <a:t>studi</a:t>
          </a:r>
          <a:r>
            <a:rPr lang="en-US" sz="2000" kern="1200" dirty="0"/>
            <a:t> dengan </a:t>
          </a:r>
          <a:r>
            <a:rPr lang="en-US" sz="2000" kern="1200" dirty="0" err="1"/>
            <a:t>ketentuan</a:t>
          </a:r>
          <a:r>
            <a:rPr lang="en-US" sz="2000" kern="1200" dirty="0"/>
            <a:t> </a:t>
          </a:r>
          <a:r>
            <a:rPr lang="en-US" sz="2000" kern="1200" dirty="0" err="1"/>
            <a:t>dalam</a:t>
          </a:r>
          <a:r>
            <a:rPr lang="en-US" sz="2000" kern="1200" dirty="0"/>
            <a:t> </a:t>
          </a:r>
          <a:r>
            <a:rPr lang="en-US" sz="2000" kern="1200" dirty="0" err="1"/>
            <a:t>satu</a:t>
          </a:r>
          <a:r>
            <a:rPr lang="en-US" sz="2000" kern="1200" dirty="0"/>
            <a:t> PTN </a:t>
          </a:r>
          <a:r>
            <a:rPr lang="en-US" sz="2000" kern="1200" dirty="0" err="1"/>
            <a:t>sebanyak-banyaknya</a:t>
          </a:r>
          <a:r>
            <a:rPr lang="en-US" sz="2000" kern="1200" dirty="0"/>
            <a:t> </a:t>
          </a:r>
          <a:r>
            <a:rPr lang="en-US" sz="2000" kern="1200" dirty="0" err="1"/>
            <a:t>boleh</a:t>
          </a:r>
          <a:r>
            <a:rPr lang="en-US" sz="2000" kern="1200" dirty="0"/>
            <a:t> </a:t>
          </a:r>
          <a:r>
            <a:rPr lang="en-US" sz="2000" kern="1200" dirty="0" err="1"/>
            <a:t>memilih</a:t>
          </a:r>
          <a:r>
            <a:rPr lang="en-US" sz="2000" kern="1200" dirty="0"/>
            <a:t> 2 (dua) program </a:t>
          </a:r>
          <a:r>
            <a:rPr lang="en-US" sz="2000" kern="1200" dirty="0" err="1"/>
            <a:t>studi</a:t>
          </a:r>
          <a:r>
            <a:rPr lang="en-US" sz="2000" kern="1200" dirty="0"/>
            <a:t>. </a:t>
          </a:r>
        </a:p>
      </dsp:txBody>
      <dsp:txXfrm>
        <a:off x="46198" y="2072659"/>
        <a:ext cx="4491395" cy="2072659"/>
      </dsp:txXfrm>
    </dsp:sp>
    <dsp:sp modelId="{686341B7-7D6D-4846-B178-6C7C4F2125CE}">
      <dsp:nvSpPr>
        <dsp:cNvPr id="0" name=""/>
        <dsp:cNvSpPr/>
      </dsp:nvSpPr>
      <dsp:spPr>
        <a:xfrm>
          <a:off x="1731690" y="136762"/>
          <a:ext cx="805078" cy="799419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C2AE5A3-1C12-C348-A3D9-F80096CE5CD7}">
      <dsp:nvSpPr>
        <dsp:cNvPr id="0" name=""/>
        <dsp:cNvSpPr/>
      </dsp:nvSpPr>
      <dsp:spPr>
        <a:xfrm>
          <a:off x="4590488" y="0"/>
          <a:ext cx="4499986" cy="5181648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err="1"/>
            <a:t>Peserta</a:t>
          </a:r>
          <a:r>
            <a:rPr lang="nb-NO" sz="1800" kern="1200" dirty="0"/>
            <a:t> </a:t>
          </a:r>
          <a:r>
            <a:rPr lang="nb-NO" sz="1800" kern="1200" dirty="0" err="1"/>
            <a:t>dapat</a:t>
          </a:r>
          <a:r>
            <a:rPr lang="nb-NO" sz="1800" kern="1200" dirty="0"/>
            <a:t> </a:t>
          </a:r>
          <a:r>
            <a:rPr lang="nb-NO" sz="1800" kern="1200" dirty="0" err="1"/>
            <a:t>memilih</a:t>
          </a:r>
          <a:r>
            <a:rPr lang="nb-NO" sz="1800" kern="1200" dirty="0"/>
            <a:t> program </a:t>
          </a:r>
          <a:r>
            <a:rPr lang="nb-NO" sz="1800" kern="1200" dirty="0" err="1"/>
            <a:t>studi</a:t>
          </a:r>
          <a:r>
            <a:rPr lang="nb-NO" sz="1800" kern="1200" dirty="0"/>
            <a:t> </a:t>
          </a:r>
          <a:r>
            <a:rPr lang="id-ID" sz="1800" kern="1200" dirty="0"/>
            <a:t>sebanyak-banyaknya 3 (tiga):</a:t>
          </a:r>
          <a:endParaRPr lang="en-US" sz="1800" kern="1200" dirty="0"/>
        </a:p>
        <a:p>
          <a:pPr marL="185738" lvl="0" indent="-185738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u="none" kern="1200" dirty="0"/>
            <a:t>a. </a:t>
          </a:r>
          <a:r>
            <a:rPr lang="nb-NO" sz="1800" kern="1200" dirty="0" err="1"/>
            <a:t>Peserta</a:t>
          </a:r>
          <a:r>
            <a:rPr lang="nb-NO" sz="1800" kern="1200" dirty="0"/>
            <a:t> </a:t>
          </a:r>
          <a:r>
            <a:rPr lang="nb-NO" sz="1800" kern="1200" dirty="0" err="1"/>
            <a:t>ujian</a:t>
          </a:r>
          <a:r>
            <a:rPr lang="nb-NO" sz="1800" kern="1200" dirty="0"/>
            <a:t> </a:t>
          </a:r>
          <a:r>
            <a:rPr lang="nb-NO" sz="1800" kern="1200" dirty="0" err="1"/>
            <a:t>yang</a:t>
          </a:r>
          <a:r>
            <a:rPr lang="nb-NO" sz="1800" kern="1200" dirty="0"/>
            <a:t> </a:t>
          </a:r>
          <a:r>
            <a:rPr lang="nb-NO" sz="1800" kern="1200" dirty="0" err="1"/>
            <a:t>hanya</a:t>
          </a:r>
          <a:r>
            <a:rPr lang="nb-NO" sz="1800" kern="1200" dirty="0"/>
            <a:t> </a:t>
          </a:r>
          <a:r>
            <a:rPr lang="nb-NO" sz="1800" kern="1200" dirty="0" err="1"/>
            <a:t>memilih</a:t>
          </a:r>
          <a:r>
            <a:rPr lang="nb-NO" sz="1800" kern="1200" dirty="0"/>
            <a:t> 1 (</a:t>
          </a:r>
          <a:r>
            <a:rPr lang="nb-NO" sz="1800" kern="1200" dirty="0" err="1"/>
            <a:t>satu</a:t>
          </a:r>
          <a:r>
            <a:rPr lang="nb-NO" sz="1800" kern="1200" dirty="0"/>
            <a:t>) program </a:t>
          </a:r>
          <a:r>
            <a:rPr lang="nb-NO" sz="1800" kern="1200" dirty="0" err="1"/>
            <a:t>studi</a:t>
          </a:r>
          <a:r>
            <a:rPr lang="id-ID" sz="1800" kern="1200" dirty="0"/>
            <a:t> dapat memilih program studi di PTN manapun. </a:t>
          </a:r>
          <a:endParaRPr lang="en-US" sz="1800" kern="1200" dirty="0"/>
        </a:p>
        <a:p>
          <a:pPr marL="185738" lvl="0" indent="-185738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/>
            <a:t>b. </a:t>
          </a:r>
          <a:r>
            <a:rPr lang="nb-NO" sz="1800" kern="1200" dirty="0" err="1"/>
            <a:t>Peserta</a:t>
          </a:r>
          <a:r>
            <a:rPr lang="nb-NO" sz="1800" kern="1200" dirty="0"/>
            <a:t> </a:t>
          </a:r>
          <a:r>
            <a:rPr lang="nb-NO" sz="1800" kern="1200" dirty="0" err="1"/>
            <a:t>ujian</a:t>
          </a:r>
          <a:r>
            <a:rPr lang="nb-NO" sz="1800" kern="1200" dirty="0"/>
            <a:t> </a:t>
          </a:r>
          <a:r>
            <a:rPr lang="nb-NO" sz="1800" kern="1200" dirty="0" err="1"/>
            <a:t>yang</a:t>
          </a:r>
          <a:r>
            <a:rPr lang="nb-NO" sz="1800" kern="1200" dirty="0"/>
            <a:t> </a:t>
          </a:r>
          <a:r>
            <a:rPr lang="nb-NO" sz="1800" kern="1200" dirty="0" err="1"/>
            <a:t>memilih</a:t>
          </a:r>
          <a:r>
            <a:rPr lang="nb-NO" sz="1800" kern="1200" dirty="0"/>
            <a:t> 2 (dua) program </a:t>
          </a:r>
          <a:r>
            <a:rPr lang="nb-NO" sz="1800" kern="1200" dirty="0" err="1"/>
            <a:t>studi</a:t>
          </a:r>
          <a:r>
            <a:rPr lang="nb-NO" sz="1800" kern="1200" dirty="0"/>
            <a:t> </a:t>
          </a:r>
          <a:r>
            <a:rPr lang="nb-NO" sz="1800" kern="1200" dirty="0" err="1"/>
            <a:t>atau</a:t>
          </a:r>
          <a:r>
            <a:rPr lang="nb-NO" sz="1800" kern="1200" dirty="0"/>
            <a:t> </a:t>
          </a:r>
          <a:r>
            <a:rPr lang="nb-NO" sz="1800" kern="1200" dirty="0" err="1"/>
            <a:t>lebih</a:t>
          </a:r>
          <a:r>
            <a:rPr lang="nb-NO" sz="1800" kern="1200" dirty="0"/>
            <a:t>, </a:t>
          </a:r>
          <a:r>
            <a:rPr lang="nb-NO" sz="1800" kern="1200" dirty="0" err="1"/>
            <a:t>salah</a:t>
          </a:r>
          <a:r>
            <a:rPr lang="nb-NO" sz="1800" kern="1200" dirty="0"/>
            <a:t> </a:t>
          </a:r>
          <a:r>
            <a:rPr lang="nb-NO" sz="1800" kern="1200" dirty="0" err="1"/>
            <a:t>satu</a:t>
          </a:r>
          <a:r>
            <a:rPr lang="nb-NO" sz="1800" kern="1200" dirty="0"/>
            <a:t> </a:t>
          </a:r>
          <a:r>
            <a:rPr lang="id-ID" sz="1800" kern="1200" dirty="0"/>
            <a:t>pilihan</a:t>
          </a:r>
          <a:r>
            <a:rPr lang="nb-NO" sz="1800" kern="1200" dirty="0"/>
            <a:t> program </a:t>
          </a:r>
          <a:r>
            <a:rPr lang="nb-NO" sz="1800" kern="1200" dirty="0" err="1"/>
            <a:t>studi</a:t>
          </a:r>
          <a:r>
            <a:rPr lang="nb-NO" sz="1800" kern="1200" dirty="0"/>
            <a:t> </a:t>
          </a:r>
          <a:r>
            <a:rPr lang="nb-NO" sz="1800" kern="1200" dirty="0" err="1"/>
            <a:t>tersebut</a:t>
          </a:r>
          <a:r>
            <a:rPr lang="nb-NO" sz="1800" kern="1200" dirty="0"/>
            <a:t> </a:t>
          </a:r>
          <a:r>
            <a:rPr lang="nb-NO" sz="1800" kern="1200" dirty="0" err="1"/>
            <a:t>harus</a:t>
          </a:r>
          <a:r>
            <a:rPr lang="nb-NO" sz="1800" kern="1200" dirty="0"/>
            <a:t> di PTN </a:t>
          </a:r>
          <a:r>
            <a:rPr lang="nb-NO" sz="1800" kern="1200" dirty="0" err="1"/>
            <a:t>yang</a:t>
          </a:r>
          <a:r>
            <a:rPr lang="nb-NO" sz="1800" kern="1200" dirty="0"/>
            <a:t> </a:t>
          </a:r>
          <a:r>
            <a:rPr lang="nb-NO" sz="1800" kern="1200" dirty="0" err="1"/>
            <a:t>berada</a:t>
          </a:r>
          <a:r>
            <a:rPr lang="nb-NO" sz="1800" kern="1200" dirty="0"/>
            <a:t> </a:t>
          </a:r>
          <a:r>
            <a:rPr lang="nb-NO" sz="1800" kern="1200" dirty="0" err="1"/>
            <a:t>dalam</a:t>
          </a:r>
          <a:r>
            <a:rPr lang="nb-NO" sz="1800" kern="1200" dirty="0"/>
            <a:t> </a:t>
          </a:r>
          <a:r>
            <a:rPr lang="nb-NO" sz="1800" kern="1200" dirty="0" err="1"/>
            <a:t>satu</a:t>
          </a:r>
          <a:r>
            <a:rPr lang="nb-NO" sz="1800" kern="1200" dirty="0"/>
            <a:t> </a:t>
          </a:r>
          <a:r>
            <a:rPr lang="nb-NO" sz="1800" kern="1200" dirty="0" err="1"/>
            <a:t>wilayah</a:t>
          </a:r>
          <a:r>
            <a:rPr lang="nb-NO" sz="1800" kern="1200" dirty="0"/>
            <a:t> </a:t>
          </a:r>
          <a:r>
            <a:rPr lang="nb-NO" sz="1800" kern="1200" dirty="0" err="1"/>
            <a:t>pendaftaran</a:t>
          </a:r>
          <a:r>
            <a:rPr lang="nb-NO" sz="1800" kern="1200" dirty="0"/>
            <a:t> </a:t>
          </a:r>
          <a:r>
            <a:rPr lang="nb-NO" sz="1800" kern="1200" dirty="0" err="1"/>
            <a:t>dengan</a:t>
          </a:r>
          <a:r>
            <a:rPr lang="nb-NO" sz="1800" kern="1200" dirty="0"/>
            <a:t> </a:t>
          </a:r>
          <a:r>
            <a:rPr lang="nb-NO" sz="1800" kern="1200" dirty="0" err="1"/>
            <a:t>tempat</a:t>
          </a:r>
          <a:r>
            <a:rPr lang="nb-NO" sz="1800" kern="1200" dirty="0"/>
            <a:t> </a:t>
          </a:r>
          <a:r>
            <a:rPr lang="nb-NO" sz="1800" kern="1200" dirty="0" err="1"/>
            <a:t>peserta</a:t>
          </a:r>
          <a:r>
            <a:rPr lang="nb-NO" sz="1800" kern="1200" dirty="0"/>
            <a:t> </a:t>
          </a:r>
          <a:r>
            <a:rPr lang="nb-NO" sz="1800" kern="1200" dirty="0" err="1"/>
            <a:t>mengikuti</a:t>
          </a:r>
          <a:r>
            <a:rPr lang="nb-NO" sz="1800" kern="1200" dirty="0"/>
            <a:t> </a:t>
          </a:r>
          <a:r>
            <a:rPr lang="nb-NO" sz="1800" kern="1200" dirty="0" err="1"/>
            <a:t>ujian</a:t>
          </a:r>
          <a:r>
            <a:rPr lang="nb-NO" sz="1800" kern="1200" dirty="0"/>
            <a:t>. </a:t>
          </a:r>
          <a:r>
            <a:rPr lang="nb-NO" sz="1800" kern="1200" dirty="0" err="1"/>
            <a:t>Pilihan</a:t>
          </a:r>
          <a:r>
            <a:rPr lang="nb-NO" sz="1800" kern="1200" dirty="0"/>
            <a:t> program </a:t>
          </a:r>
          <a:r>
            <a:rPr lang="nb-NO" sz="1800" kern="1200" dirty="0" err="1"/>
            <a:t>studi</a:t>
          </a:r>
          <a:r>
            <a:rPr lang="nb-NO" sz="1800" kern="1200" dirty="0"/>
            <a:t> </a:t>
          </a:r>
          <a:r>
            <a:rPr lang="nb-NO" sz="1800" kern="1200" dirty="0" err="1"/>
            <a:t>yang</a:t>
          </a:r>
          <a:r>
            <a:rPr lang="nb-NO" sz="1800" kern="1200" dirty="0"/>
            <a:t> </a:t>
          </a:r>
          <a:r>
            <a:rPr lang="nb-NO" sz="1800" kern="1200" dirty="0" err="1"/>
            <a:t>lain</a:t>
          </a:r>
          <a:r>
            <a:rPr lang="nb-NO" sz="1800" kern="1200" dirty="0"/>
            <a:t> </a:t>
          </a:r>
          <a:r>
            <a:rPr lang="nb-NO" sz="1800" kern="1200" dirty="0" err="1"/>
            <a:t>dapat</a:t>
          </a:r>
          <a:r>
            <a:rPr lang="nb-NO" sz="1800" kern="1200" dirty="0"/>
            <a:t> di PTN di </a:t>
          </a:r>
          <a:r>
            <a:rPr lang="nb-NO" sz="1800" kern="1200" dirty="0" err="1"/>
            <a:t>luar</a:t>
          </a:r>
          <a:r>
            <a:rPr lang="nb-NO" sz="1800" kern="1200" dirty="0"/>
            <a:t> </a:t>
          </a:r>
          <a:r>
            <a:rPr lang="nb-NO" sz="1800" kern="1200" dirty="0" err="1"/>
            <a:t>wilayah</a:t>
          </a:r>
          <a:r>
            <a:rPr lang="nb-NO" sz="1800" kern="1200" dirty="0"/>
            <a:t> </a:t>
          </a:r>
          <a:r>
            <a:rPr lang="nb-NO" sz="1800" kern="1200" dirty="0" err="1"/>
            <a:t>pendaftaran</a:t>
          </a:r>
          <a:r>
            <a:rPr lang="nb-NO" sz="1800" kern="1200" dirty="0"/>
            <a:t> </a:t>
          </a:r>
          <a:r>
            <a:rPr lang="nb-NO" sz="1800" kern="1200" dirty="0" err="1"/>
            <a:t>tempat</a:t>
          </a:r>
          <a:r>
            <a:rPr lang="nb-NO" sz="1800" kern="1200" dirty="0"/>
            <a:t> </a:t>
          </a:r>
          <a:r>
            <a:rPr lang="nb-NO" sz="1800" kern="1200" dirty="0" err="1"/>
            <a:t>peserta</a:t>
          </a:r>
          <a:r>
            <a:rPr lang="nb-NO" sz="1800" kern="1200" dirty="0"/>
            <a:t> </a:t>
          </a:r>
          <a:r>
            <a:rPr lang="nb-NO" sz="1800" kern="1200" dirty="0" err="1"/>
            <a:t>mengikuti</a:t>
          </a:r>
          <a:r>
            <a:rPr lang="nb-NO" sz="1800" kern="1200" dirty="0"/>
            <a:t> </a:t>
          </a:r>
          <a:r>
            <a:rPr lang="nb-NO" sz="1800" kern="1200" dirty="0" err="1"/>
            <a:t>ujian</a:t>
          </a:r>
          <a:endParaRPr lang="nb-NO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err="1"/>
            <a:t>Urutan</a:t>
          </a:r>
          <a:r>
            <a:rPr lang="nb-NO" sz="1800" kern="1200" dirty="0"/>
            <a:t> </a:t>
          </a:r>
          <a:r>
            <a:rPr lang="nb-NO" sz="1800" kern="1200" dirty="0" err="1"/>
            <a:t>pemilihan</a:t>
          </a:r>
          <a:r>
            <a:rPr lang="nb-NO" sz="1800" kern="1200" dirty="0"/>
            <a:t> </a:t>
          </a:r>
          <a:r>
            <a:rPr lang="id-ID" sz="1800" kern="1200" dirty="0"/>
            <a:t>p</a:t>
          </a:r>
          <a:r>
            <a:rPr lang="nb-NO" sz="1800" kern="1200" dirty="0" err="1"/>
            <a:t>rogram</a:t>
          </a:r>
          <a:r>
            <a:rPr lang="nb-NO" sz="1800" kern="1200" dirty="0"/>
            <a:t> </a:t>
          </a:r>
          <a:r>
            <a:rPr lang="id-ID" sz="1800" kern="1200" dirty="0"/>
            <a:t>s</a:t>
          </a:r>
          <a:r>
            <a:rPr lang="nb-NO" sz="1800" kern="1200" dirty="0"/>
            <a:t>tudi menyatakan prioritas pilihan.</a:t>
          </a:r>
          <a:endParaRPr lang="en-US" sz="1800" kern="1200" dirty="0"/>
        </a:p>
      </dsp:txBody>
      <dsp:txXfrm>
        <a:off x="4590488" y="2072659"/>
        <a:ext cx="4499986" cy="2072659"/>
      </dsp:txXfrm>
    </dsp:sp>
    <dsp:sp modelId="{D31D6187-1491-F647-A5E0-063DCF685856}">
      <dsp:nvSpPr>
        <dsp:cNvPr id="0" name=""/>
        <dsp:cNvSpPr/>
      </dsp:nvSpPr>
      <dsp:spPr>
        <a:xfrm>
          <a:off x="6390019" y="151955"/>
          <a:ext cx="866902" cy="81462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919ECA5-32DF-9943-8B7D-73DECB70CA20}">
      <dsp:nvSpPr>
        <dsp:cNvPr id="0" name=""/>
        <dsp:cNvSpPr/>
      </dsp:nvSpPr>
      <dsp:spPr>
        <a:xfrm flipH="1">
          <a:off x="3736422" y="251718"/>
          <a:ext cx="1679723" cy="575637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AC1F1-9E22-5745-99BE-51D78BEC6AA7}">
      <dsp:nvSpPr>
        <dsp:cNvPr id="0" name=""/>
        <dsp:cNvSpPr/>
      </dsp:nvSpPr>
      <dsp:spPr>
        <a:xfrm>
          <a:off x="-5489891" y="-840660"/>
          <a:ext cx="6537483" cy="6537483"/>
        </a:xfrm>
        <a:prstGeom prst="blockArc">
          <a:avLst>
            <a:gd name="adj1" fmla="val 18900000"/>
            <a:gd name="adj2" fmla="val 2700000"/>
            <a:gd name="adj3" fmla="val 330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0E7ED8-5B36-7B4B-B563-3A309192C3F8}">
      <dsp:nvSpPr>
        <dsp:cNvPr id="0" name=""/>
        <dsp:cNvSpPr/>
      </dsp:nvSpPr>
      <dsp:spPr>
        <a:xfrm>
          <a:off x="674035" y="485616"/>
          <a:ext cx="7691749" cy="97123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091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>
              <a:solidFill>
                <a:srgbClr val="000000"/>
              </a:solidFill>
            </a:rPr>
            <a:t>Siswa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pendaftar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dari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keluarga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kurang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mampu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secara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ekonomi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dapat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mengajukan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bantuan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biaya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pendidikan</a:t>
          </a:r>
          <a:r>
            <a:rPr lang="en-US" sz="2200" kern="1200" dirty="0">
              <a:solidFill>
                <a:srgbClr val="000000"/>
              </a:solidFill>
            </a:rPr>
            <a:t> </a:t>
          </a:r>
          <a:r>
            <a:rPr lang="en-US" sz="2200" kern="1200" dirty="0" err="1">
              <a:solidFill>
                <a:srgbClr val="000000"/>
              </a:solidFill>
            </a:rPr>
            <a:t>Bidikmisi</a:t>
          </a:r>
          <a:endParaRPr lang="en-US" sz="2200" kern="1200" dirty="0">
            <a:solidFill>
              <a:srgbClr val="000000"/>
            </a:solidFill>
          </a:endParaRPr>
        </a:p>
      </dsp:txBody>
      <dsp:txXfrm>
        <a:off x="674035" y="485616"/>
        <a:ext cx="7691749" cy="971232"/>
      </dsp:txXfrm>
    </dsp:sp>
    <dsp:sp modelId="{D8287384-272E-EB4A-B656-4195AEBD2FF2}">
      <dsp:nvSpPr>
        <dsp:cNvPr id="0" name=""/>
        <dsp:cNvSpPr/>
      </dsp:nvSpPr>
      <dsp:spPr>
        <a:xfrm>
          <a:off x="67015" y="364212"/>
          <a:ext cx="1214040" cy="12140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93DE79-19F6-C04F-92BF-71FD7826139B}">
      <dsp:nvSpPr>
        <dsp:cNvPr id="0" name=""/>
        <dsp:cNvSpPr/>
      </dsp:nvSpPr>
      <dsp:spPr>
        <a:xfrm>
          <a:off x="1027078" y="1703886"/>
          <a:ext cx="7338706" cy="1448389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091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>
              <a:solidFill>
                <a:schemeClr val="tx1"/>
              </a:solidFill>
            </a:rPr>
            <a:t>Calon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peserta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penerima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Bidikmisi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terlebih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dahulu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harus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mempelajari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prosedur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pendaftaran</a:t>
          </a:r>
          <a:r>
            <a:rPr lang="en-US" sz="2200" kern="1200" dirty="0">
              <a:solidFill>
                <a:schemeClr val="tx1"/>
              </a:solidFill>
            </a:rPr>
            <a:t> program </a:t>
          </a:r>
          <a:r>
            <a:rPr lang="en-US" sz="2200" kern="1200" dirty="0" err="1">
              <a:solidFill>
                <a:schemeClr val="tx1"/>
              </a:solidFill>
            </a:rPr>
            <a:t>Bidikmisi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melalui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laman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id-ID" sz="2200" kern="1200" dirty="0">
              <a:solidFill>
                <a:srgbClr val="FF0000"/>
              </a:solidFill>
            </a:rPr>
            <a:t>http://belmawa.ristekdikti.go.id/bidikmisi</a:t>
          </a:r>
          <a:endParaRPr lang="en-US" sz="2200" kern="1200" dirty="0">
            <a:solidFill>
              <a:srgbClr val="FF0000"/>
            </a:solidFill>
          </a:endParaRPr>
        </a:p>
      </dsp:txBody>
      <dsp:txXfrm>
        <a:off x="1027078" y="1703886"/>
        <a:ext cx="7338706" cy="1448389"/>
      </dsp:txXfrm>
    </dsp:sp>
    <dsp:sp modelId="{C938FA4E-501C-944C-82E0-7605E5CA073B}">
      <dsp:nvSpPr>
        <dsp:cNvPr id="0" name=""/>
        <dsp:cNvSpPr/>
      </dsp:nvSpPr>
      <dsp:spPr>
        <a:xfrm>
          <a:off x="420058" y="1821061"/>
          <a:ext cx="1214040" cy="12140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129D75-111C-8E43-A450-894D7F573BA6}">
      <dsp:nvSpPr>
        <dsp:cNvPr id="0" name=""/>
        <dsp:cNvSpPr/>
      </dsp:nvSpPr>
      <dsp:spPr>
        <a:xfrm>
          <a:off x="674035" y="3399314"/>
          <a:ext cx="7691749" cy="971232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091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err="1">
              <a:solidFill>
                <a:schemeClr val="tx1"/>
              </a:solidFill>
            </a:rPr>
            <a:t>Calon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it-IT" sz="2200" kern="1200" dirty="0" err="1">
              <a:solidFill>
                <a:schemeClr val="tx1"/>
              </a:solidFill>
            </a:rPr>
            <a:t>peserta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it-IT" sz="2200" kern="1200" dirty="0" err="1">
              <a:solidFill>
                <a:schemeClr val="tx1"/>
              </a:solidFill>
            </a:rPr>
            <a:t>penerima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it-IT" sz="2200" kern="1200" dirty="0" err="1">
              <a:solidFill>
                <a:schemeClr val="tx1"/>
              </a:solidFill>
            </a:rPr>
            <a:t>Bidikmisi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it-IT" sz="2200" kern="1200" dirty="0" err="1">
              <a:solidFill>
                <a:schemeClr val="tx1"/>
              </a:solidFill>
            </a:rPr>
            <a:t>terlebih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it-IT" sz="2200" kern="1200" dirty="0" err="1">
              <a:solidFill>
                <a:schemeClr val="tx1"/>
              </a:solidFill>
            </a:rPr>
            <a:t>dahulu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it-IT" sz="2200" kern="1200" dirty="0" err="1">
              <a:solidFill>
                <a:schemeClr val="tx1"/>
              </a:solidFill>
            </a:rPr>
            <a:t>harus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it-IT" sz="2200" kern="1200" dirty="0" err="1">
              <a:solidFill>
                <a:schemeClr val="tx1"/>
              </a:solidFill>
            </a:rPr>
            <a:t>mendaftar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it-IT" sz="2200" kern="1200" dirty="0" err="1">
              <a:solidFill>
                <a:schemeClr val="tx1"/>
              </a:solidFill>
            </a:rPr>
            <a:t>ke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it-IT" sz="2200" kern="1200" dirty="0" err="1">
              <a:solidFill>
                <a:schemeClr val="tx1"/>
              </a:solidFill>
            </a:rPr>
            <a:t>laman</a:t>
          </a:r>
          <a:r>
            <a:rPr lang="it-IT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laman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id-ID" sz="2200" kern="1200" dirty="0">
              <a:solidFill>
                <a:srgbClr val="FFFF00"/>
              </a:solidFill>
            </a:rPr>
            <a:t>http://belmawa.ristekdikti.go.id/bidikmisi</a:t>
          </a:r>
          <a:endParaRPr lang="en-US" sz="2200" kern="1200" dirty="0">
            <a:solidFill>
              <a:srgbClr val="FFFF00"/>
            </a:solidFill>
          </a:endParaRPr>
        </a:p>
      </dsp:txBody>
      <dsp:txXfrm>
        <a:off x="674035" y="3399314"/>
        <a:ext cx="7691749" cy="971232"/>
      </dsp:txXfrm>
    </dsp:sp>
    <dsp:sp modelId="{A78E18B1-3959-AB4A-B9F7-4433F0FA0E36}">
      <dsp:nvSpPr>
        <dsp:cNvPr id="0" name=""/>
        <dsp:cNvSpPr/>
      </dsp:nvSpPr>
      <dsp:spPr>
        <a:xfrm>
          <a:off x="67015" y="3277910"/>
          <a:ext cx="1214040" cy="12140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481E0-6A9F-6A43-A019-C299688E8298}">
      <dsp:nvSpPr>
        <dsp:cNvPr id="0" name=""/>
        <dsp:cNvSpPr/>
      </dsp:nvSpPr>
      <dsp:spPr>
        <a:xfrm>
          <a:off x="500525" y="850415"/>
          <a:ext cx="2221060" cy="3486282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800" kern="1200" dirty="0">
            <a:latin typeface="Arial Narrow"/>
            <a:cs typeface="Arial Narrow"/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>
              <a:latin typeface="Arial Narrow"/>
              <a:cs typeface="Arial Narrow"/>
            </a:rPr>
            <a:t>Seluruh</a:t>
          </a:r>
          <a:r>
            <a:rPr lang="id-ID" sz="2600" kern="1200" dirty="0">
              <a:latin typeface="Arial Narrow"/>
              <a:cs typeface="Arial Narrow"/>
            </a:rPr>
            <a:t> biaya penyelenggaraan SNMPTN ditanggung oleh pemerintah</a:t>
          </a:r>
          <a:endParaRPr lang="en-US" sz="2600" kern="1200" dirty="0"/>
        </a:p>
      </dsp:txBody>
      <dsp:txXfrm>
        <a:off x="855895" y="850415"/>
        <a:ext cx="1865691" cy="3486282"/>
      </dsp:txXfrm>
    </dsp:sp>
    <dsp:sp modelId="{55CD2F9B-2D9B-7F4F-8C92-8883567FAACA}">
      <dsp:nvSpPr>
        <dsp:cNvPr id="0" name=""/>
        <dsp:cNvSpPr/>
      </dsp:nvSpPr>
      <dsp:spPr>
        <a:xfrm>
          <a:off x="238916" y="0"/>
          <a:ext cx="1677026" cy="131199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SNMPTN</a:t>
          </a:r>
        </a:p>
      </dsp:txBody>
      <dsp:txXfrm>
        <a:off x="484511" y="192137"/>
        <a:ext cx="1185836" cy="927720"/>
      </dsp:txXfrm>
    </dsp:sp>
    <dsp:sp modelId="{5E5586E5-D17A-C742-A34A-377D2D90533E}">
      <dsp:nvSpPr>
        <dsp:cNvPr id="0" name=""/>
        <dsp:cNvSpPr/>
      </dsp:nvSpPr>
      <dsp:spPr>
        <a:xfrm>
          <a:off x="2711902" y="1"/>
          <a:ext cx="3977781" cy="427569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4912" rIns="184912" bIns="18491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600" b="1" kern="1200" dirty="0">
            <a:latin typeface="Arial Narrow"/>
            <a:cs typeface="Arial Narrow"/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600" b="1" kern="1200" dirty="0">
            <a:latin typeface="Arial Narrow"/>
            <a:cs typeface="Arial Narrow"/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>
              <a:latin typeface="Arial Narrow"/>
              <a:cs typeface="Arial Narrow"/>
            </a:rPr>
            <a:t>Sebagian</a:t>
          </a:r>
          <a:r>
            <a:rPr lang="id-ID" sz="2600" kern="1200" dirty="0">
              <a:latin typeface="Arial Narrow"/>
              <a:cs typeface="Arial Narrow"/>
            </a:rPr>
            <a:t> biaya penyelenggaraan SBMPTN disubsidi oleh pemerintah, masyarakat harus membayar Rp200.000,00 (Dua Ratus Ribu Rupiah)</a:t>
          </a:r>
          <a:r>
            <a:rPr lang="id-ID" sz="2600" kern="1200" baseline="30000" dirty="0">
              <a:latin typeface="Arial Narrow"/>
              <a:cs typeface="Arial Narrow"/>
            </a:rPr>
            <a:t>**</a:t>
          </a:r>
          <a:endParaRPr lang="id-ID" sz="2600" kern="1200" baseline="0" dirty="0">
            <a:latin typeface="Arial Narrow"/>
            <a:cs typeface="Arial Narrow"/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400" kern="1200" baseline="0" dirty="0">
            <a:latin typeface="Arial Narrow"/>
            <a:cs typeface="Arial Narrow"/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baseline="0" dirty="0">
              <a:latin typeface="Arial Narrow"/>
              <a:cs typeface="Arial Narrow"/>
            </a:rPr>
            <a:t>** : calon peserta Bidikmisi yang dinyatakan diterima oleh Dirjen Belmawa tidak membayar biaya seleksi</a:t>
          </a:r>
          <a:endParaRPr lang="id-ID" sz="1400" kern="1200" baseline="30000" dirty="0">
            <a:latin typeface="Arial Narrow"/>
            <a:cs typeface="Arial Narrow"/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3348347" y="1"/>
        <a:ext cx="3341336" cy="4275690"/>
      </dsp:txXfrm>
    </dsp:sp>
    <dsp:sp modelId="{10D8A566-2793-4844-B639-86ABF9D143ED}">
      <dsp:nvSpPr>
        <dsp:cNvPr id="0" name=""/>
        <dsp:cNvSpPr/>
      </dsp:nvSpPr>
      <dsp:spPr>
        <a:xfrm>
          <a:off x="5662444" y="0"/>
          <a:ext cx="1548803" cy="143420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SBMPTN</a:t>
          </a:r>
        </a:p>
      </dsp:txBody>
      <dsp:txXfrm>
        <a:off x="5889261" y="210035"/>
        <a:ext cx="1095169" cy="10141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B7410-4F75-42AB-8D99-0683BE1C99B6}">
      <dsp:nvSpPr>
        <dsp:cNvPr id="0" name=""/>
        <dsp:cNvSpPr/>
      </dsp:nvSpPr>
      <dsp:spPr>
        <a:xfrm rot="5400000">
          <a:off x="6379083" y="-1748816"/>
          <a:ext cx="524358" cy="415389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i="0" kern="1200" dirty="0"/>
            <a:t>13 </a:t>
          </a:r>
          <a:r>
            <a:rPr lang="en-US" sz="2200" i="0" kern="1200" dirty="0" err="1"/>
            <a:t>Januari</a:t>
          </a:r>
          <a:r>
            <a:rPr lang="en-US" sz="2200" i="0" kern="1200" dirty="0"/>
            <a:t> 2017</a:t>
          </a:r>
        </a:p>
      </dsp:txBody>
      <dsp:txXfrm rot="-5400000">
        <a:off x="4564314" y="91550"/>
        <a:ext cx="4128301" cy="473164"/>
      </dsp:txXfrm>
    </dsp:sp>
    <dsp:sp modelId="{4D59F5F9-ADC4-4199-82A4-A39AC184E41C}">
      <dsp:nvSpPr>
        <dsp:cNvPr id="0" name=""/>
        <dsp:cNvSpPr/>
      </dsp:nvSpPr>
      <dsp:spPr>
        <a:xfrm>
          <a:off x="388" y="408"/>
          <a:ext cx="4563924" cy="655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i="1" kern="1200" dirty="0"/>
            <a:t>Launching</a:t>
          </a:r>
          <a:r>
            <a:rPr lang="en-US" sz="2200" i="0" kern="1200" dirty="0"/>
            <a:t> SNMPTN</a:t>
          </a:r>
        </a:p>
      </dsp:txBody>
      <dsp:txXfrm>
        <a:off x="32384" y="32404"/>
        <a:ext cx="4499932" cy="591456"/>
      </dsp:txXfrm>
    </dsp:sp>
    <dsp:sp modelId="{78867101-8F91-3C4A-97F1-3DE8ECE2D239}">
      <dsp:nvSpPr>
        <dsp:cNvPr id="0" name=""/>
        <dsp:cNvSpPr/>
      </dsp:nvSpPr>
      <dsp:spPr>
        <a:xfrm rot="5400000">
          <a:off x="6363500" y="-1064615"/>
          <a:ext cx="524358" cy="41920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14 </a:t>
          </a:r>
          <a:r>
            <a:rPr lang="en-US" sz="1800" kern="1200" dirty="0" err="1"/>
            <a:t>Januari</a:t>
          </a:r>
          <a:r>
            <a:rPr lang="en-US" sz="1800" kern="1200" dirty="0"/>
            <a:t> – 10 </a:t>
          </a:r>
          <a:r>
            <a:rPr lang="en-US" sz="1800" kern="1200" dirty="0" err="1"/>
            <a:t>Februari</a:t>
          </a:r>
          <a:r>
            <a:rPr lang="en-US" sz="1800" kern="1200" dirty="0"/>
            <a:t> 2017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smtClean="0"/>
            <a:t>Penambahan waktu 13 Feb 2017</a:t>
          </a:r>
          <a:endParaRPr lang="en-US" sz="1800" kern="1200" dirty="0"/>
        </a:p>
      </dsp:txBody>
      <dsp:txXfrm rot="-5400000">
        <a:off x="4529651" y="794831"/>
        <a:ext cx="4166460" cy="473164"/>
      </dsp:txXfrm>
    </dsp:sp>
    <dsp:sp modelId="{7DA7BDA0-42A1-E540-A664-3405B09EED98}">
      <dsp:nvSpPr>
        <dsp:cNvPr id="0" name=""/>
        <dsp:cNvSpPr/>
      </dsp:nvSpPr>
      <dsp:spPr>
        <a:xfrm>
          <a:off x="388" y="688629"/>
          <a:ext cx="4529261" cy="655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i="0" kern="1200" dirty="0" err="1"/>
            <a:t>Pengisian</a:t>
          </a:r>
          <a:r>
            <a:rPr lang="en-US" sz="2200" i="0" kern="1200" dirty="0"/>
            <a:t> PDSS</a:t>
          </a:r>
        </a:p>
      </dsp:txBody>
      <dsp:txXfrm>
        <a:off x="32384" y="720625"/>
        <a:ext cx="4465269" cy="591456"/>
      </dsp:txXfrm>
    </dsp:sp>
    <dsp:sp modelId="{5E7BF582-F6CC-5444-8FB3-128838FB6E74}">
      <dsp:nvSpPr>
        <dsp:cNvPr id="0" name=""/>
        <dsp:cNvSpPr/>
      </dsp:nvSpPr>
      <dsp:spPr>
        <a:xfrm rot="5400000">
          <a:off x="6363500" y="-383924"/>
          <a:ext cx="524358" cy="41920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15 </a:t>
          </a:r>
          <a:r>
            <a:rPr lang="en-US" sz="1800" kern="1200" dirty="0" err="1"/>
            <a:t>Januari</a:t>
          </a:r>
          <a:r>
            <a:rPr lang="en-US" sz="1800" kern="1200" dirty="0"/>
            <a:t> - 12 </a:t>
          </a:r>
          <a:r>
            <a:rPr lang="en-US" sz="1800" kern="1200" dirty="0" err="1"/>
            <a:t>Februari</a:t>
          </a:r>
          <a:r>
            <a:rPr lang="en-US" sz="1800" kern="1200" dirty="0"/>
            <a:t> 2017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smtClean="0"/>
            <a:t>Penambahan waktu 14 Feb 2017</a:t>
          </a:r>
          <a:endParaRPr lang="en-US" sz="1800" kern="1200" dirty="0"/>
        </a:p>
      </dsp:txBody>
      <dsp:txXfrm rot="-5400000">
        <a:off x="4529651" y="1475522"/>
        <a:ext cx="4166460" cy="473164"/>
      </dsp:txXfrm>
    </dsp:sp>
    <dsp:sp modelId="{F1AB9A9A-2478-004C-9E81-A1A061F8A3F1}">
      <dsp:nvSpPr>
        <dsp:cNvPr id="0" name=""/>
        <dsp:cNvSpPr/>
      </dsp:nvSpPr>
      <dsp:spPr>
        <a:xfrm>
          <a:off x="388" y="1369319"/>
          <a:ext cx="4529261" cy="655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/>
            <a:t>Verifikasi</a:t>
          </a:r>
          <a:r>
            <a:rPr lang="en-US" sz="2200" kern="1200" dirty="0"/>
            <a:t> PDSS</a:t>
          </a:r>
        </a:p>
      </dsp:txBody>
      <dsp:txXfrm>
        <a:off x="32384" y="1401315"/>
        <a:ext cx="4465269" cy="591456"/>
      </dsp:txXfrm>
    </dsp:sp>
    <dsp:sp modelId="{D6EE97F3-55D2-F748-8217-C0476F8864AD}">
      <dsp:nvSpPr>
        <dsp:cNvPr id="0" name=""/>
        <dsp:cNvSpPr/>
      </dsp:nvSpPr>
      <dsp:spPr>
        <a:xfrm rot="5400000">
          <a:off x="6363500" y="296766"/>
          <a:ext cx="524358" cy="41920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21 </a:t>
          </a:r>
          <a:r>
            <a:rPr lang="en-US" sz="2200" kern="1200" dirty="0" err="1"/>
            <a:t>Februari</a:t>
          </a:r>
          <a:r>
            <a:rPr lang="en-US" sz="2200" kern="1200" dirty="0"/>
            <a:t> - 6 </a:t>
          </a:r>
          <a:r>
            <a:rPr lang="en-US" sz="2200" kern="1200" dirty="0" err="1"/>
            <a:t>Maret</a:t>
          </a:r>
          <a:r>
            <a:rPr lang="en-US" sz="2200" kern="1200" dirty="0"/>
            <a:t> 2017</a:t>
          </a:r>
        </a:p>
      </dsp:txBody>
      <dsp:txXfrm rot="-5400000">
        <a:off x="4529651" y="2156213"/>
        <a:ext cx="4166460" cy="473164"/>
      </dsp:txXfrm>
    </dsp:sp>
    <dsp:sp modelId="{0AFBB88D-9F07-9D4C-A2F0-6B06E4D3690D}">
      <dsp:nvSpPr>
        <dsp:cNvPr id="0" name=""/>
        <dsp:cNvSpPr/>
      </dsp:nvSpPr>
      <dsp:spPr>
        <a:xfrm>
          <a:off x="388" y="2065071"/>
          <a:ext cx="4529261" cy="655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/>
            <a:t>Pendaftaran</a:t>
          </a:r>
          <a:endParaRPr lang="en-US" sz="2200" kern="1200" dirty="0"/>
        </a:p>
      </dsp:txBody>
      <dsp:txXfrm>
        <a:off x="32384" y="2097067"/>
        <a:ext cx="4465269" cy="591456"/>
      </dsp:txXfrm>
    </dsp:sp>
    <dsp:sp modelId="{82DAF25E-76AE-CC42-A78F-C8C9D63A865D}">
      <dsp:nvSpPr>
        <dsp:cNvPr id="0" name=""/>
        <dsp:cNvSpPr/>
      </dsp:nvSpPr>
      <dsp:spPr>
        <a:xfrm rot="5400000">
          <a:off x="6363500" y="984987"/>
          <a:ext cx="524358" cy="41920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16 </a:t>
          </a:r>
          <a:r>
            <a:rPr lang="en-US" sz="2200" kern="1200" dirty="0" err="1"/>
            <a:t>Maret</a:t>
          </a:r>
          <a:r>
            <a:rPr lang="en-US" sz="2200" kern="1200" dirty="0"/>
            <a:t> - 15 April 2017</a:t>
          </a:r>
        </a:p>
      </dsp:txBody>
      <dsp:txXfrm rot="-5400000">
        <a:off x="4529651" y="2844434"/>
        <a:ext cx="4166460" cy="473164"/>
      </dsp:txXfrm>
    </dsp:sp>
    <dsp:sp modelId="{DC66D513-FCCB-2A4A-8F54-3088009841AE}">
      <dsp:nvSpPr>
        <dsp:cNvPr id="0" name=""/>
        <dsp:cNvSpPr/>
      </dsp:nvSpPr>
      <dsp:spPr>
        <a:xfrm>
          <a:off x="388" y="2753292"/>
          <a:ext cx="4529261" cy="655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Proses Seleksi</a:t>
          </a:r>
          <a:endParaRPr lang="en-US" sz="2200" kern="1200" dirty="0"/>
        </a:p>
      </dsp:txBody>
      <dsp:txXfrm>
        <a:off x="32384" y="2785288"/>
        <a:ext cx="4465269" cy="591456"/>
      </dsp:txXfrm>
    </dsp:sp>
    <dsp:sp modelId="{DCF7A33D-03C1-0C43-82C8-25A93D0D5308}">
      <dsp:nvSpPr>
        <dsp:cNvPr id="0" name=""/>
        <dsp:cNvSpPr/>
      </dsp:nvSpPr>
      <dsp:spPr>
        <a:xfrm rot="5400000">
          <a:off x="6363500" y="1673208"/>
          <a:ext cx="524358" cy="41920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26 April  2017</a:t>
          </a:r>
        </a:p>
      </dsp:txBody>
      <dsp:txXfrm rot="-5400000">
        <a:off x="4529651" y="3532655"/>
        <a:ext cx="4166460" cy="473164"/>
      </dsp:txXfrm>
    </dsp:sp>
    <dsp:sp modelId="{517925CB-9948-854F-A739-47FA0326F391}">
      <dsp:nvSpPr>
        <dsp:cNvPr id="0" name=""/>
        <dsp:cNvSpPr/>
      </dsp:nvSpPr>
      <dsp:spPr>
        <a:xfrm>
          <a:off x="388" y="3441512"/>
          <a:ext cx="4529261" cy="655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Pengumuman Kelulusan</a:t>
          </a:r>
          <a:endParaRPr lang="en-US" sz="2200" kern="1200" dirty="0"/>
        </a:p>
      </dsp:txBody>
      <dsp:txXfrm>
        <a:off x="32384" y="3473508"/>
        <a:ext cx="4465269" cy="591456"/>
      </dsp:txXfrm>
    </dsp:sp>
    <dsp:sp modelId="{92DBC65A-023D-7342-863A-51B9A91BC51D}">
      <dsp:nvSpPr>
        <dsp:cNvPr id="0" name=""/>
        <dsp:cNvSpPr/>
      </dsp:nvSpPr>
      <dsp:spPr>
        <a:xfrm rot="5400000">
          <a:off x="6349394" y="2361428"/>
          <a:ext cx="552569" cy="41920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16 Mei 2017 (</a:t>
          </a:r>
          <a:r>
            <a:rPr lang="en-US" sz="2200" kern="1200" dirty="0" err="1"/>
            <a:t>Bersamaan</a:t>
          </a:r>
          <a:r>
            <a:rPr lang="en-US" sz="2200" kern="1200" dirty="0"/>
            <a:t> </a:t>
          </a:r>
          <a:r>
            <a:rPr lang="en-US" sz="2200" kern="1200" dirty="0" err="1"/>
            <a:t>Ujian</a:t>
          </a:r>
          <a:r>
            <a:rPr lang="en-US" sz="2200" kern="1200" dirty="0"/>
            <a:t> </a:t>
          </a:r>
          <a:r>
            <a:rPr lang="en-US" sz="2200" kern="1200" dirty="0" err="1"/>
            <a:t>Tertulis</a:t>
          </a:r>
          <a:r>
            <a:rPr lang="en-US" sz="2200" kern="1200" dirty="0"/>
            <a:t> SBMPTN)</a:t>
          </a:r>
        </a:p>
      </dsp:txBody>
      <dsp:txXfrm rot="-5400000">
        <a:off x="4529650" y="4208146"/>
        <a:ext cx="4165083" cy="498621"/>
      </dsp:txXfrm>
    </dsp:sp>
    <dsp:sp modelId="{D84F9784-0E13-F24B-850A-ECD247F2EF45}">
      <dsp:nvSpPr>
        <dsp:cNvPr id="0" name=""/>
        <dsp:cNvSpPr/>
      </dsp:nvSpPr>
      <dsp:spPr>
        <a:xfrm>
          <a:off x="388" y="4129733"/>
          <a:ext cx="4529261" cy="655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Pendaftaran Ulang Peserta yang Lulus SNMPTN</a:t>
          </a:r>
          <a:endParaRPr lang="en-US" sz="2200" kern="1200" dirty="0"/>
        </a:p>
      </dsp:txBody>
      <dsp:txXfrm>
        <a:off x="32384" y="4161729"/>
        <a:ext cx="4465269" cy="5914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E6A66-7EE0-6B49-9C50-13CC0F638524}">
      <dsp:nvSpPr>
        <dsp:cNvPr id="0" name=""/>
        <dsp:cNvSpPr/>
      </dsp:nvSpPr>
      <dsp:spPr>
        <a:xfrm rot="5400000">
          <a:off x="5855729" y="-1568849"/>
          <a:ext cx="712583" cy="4032503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/>
            <a:t>13 </a:t>
          </a:r>
          <a:r>
            <a:rPr lang="en-US" sz="3100" kern="1200" dirty="0" err="1"/>
            <a:t>Januari</a:t>
          </a:r>
          <a:r>
            <a:rPr lang="en-US" sz="3100" kern="1200" dirty="0"/>
            <a:t> 2017</a:t>
          </a:r>
        </a:p>
      </dsp:txBody>
      <dsp:txXfrm rot="-5400000">
        <a:off x="4195770" y="125895"/>
        <a:ext cx="3997718" cy="643013"/>
      </dsp:txXfrm>
    </dsp:sp>
    <dsp:sp modelId="{A7942FBB-87DC-9649-B95A-A54E93E3D120}">
      <dsp:nvSpPr>
        <dsp:cNvPr id="0" name=""/>
        <dsp:cNvSpPr/>
      </dsp:nvSpPr>
      <dsp:spPr>
        <a:xfrm>
          <a:off x="1327" y="2037"/>
          <a:ext cx="4194441" cy="8907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i="1" kern="1200" dirty="0"/>
            <a:t>Launching</a:t>
          </a:r>
          <a:r>
            <a:rPr lang="en-US" sz="2900" kern="1200" dirty="0"/>
            <a:t> SBMPTN</a:t>
          </a:r>
        </a:p>
      </dsp:txBody>
      <dsp:txXfrm>
        <a:off x="44809" y="45519"/>
        <a:ext cx="4107477" cy="803765"/>
      </dsp:txXfrm>
    </dsp:sp>
    <dsp:sp modelId="{8AC0B880-C360-D142-8E36-BDEFA25B568E}">
      <dsp:nvSpPr>
        <dsp:cNvPr id="0" name=""/>
        <dsp:cNvSpPr/>
      </dsp:nvSpPr>
      <dsp:spPr>
        <a:xfrm rot="5400000">
          <a:off x="5855729" y="-633583"/>
          <a:ext cx="712583" cy="4032503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/>
            <a:t>11 April – 5 Mei 2017</a:t>
          </a:r>
        </a:p>
      </dsp:txBody>
      <dsp:txXfrm rot="-5400000">
        <a:off x="4195770" y="1061161"/>
        <a:ext cx="3997718" cy="643013"/>
      </dsp:txXfrm>
    </dsp:sp>
    <dsp:sp modelId="{9088245C-1BFF-8146-ADDD-99A9B0BB195C}">
      <dsp:nvSpPr>
        <dsp:cNvPr id="0" name=""/>
        <dsp:cNvSpPr/>
      </dsp:nvSpPr>
      <dsp:spPr>
        <a:xfrm>
          <a:off x="1327" y="937303"/>
          <a:ext cx="4194441" cy="8907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/>
            <a:t>Pendaftaran</a:t>
          </a:r>
          <a:r>
            <a:rPr lang="en-US" sz="2900" kern="1200" dirty="0"/>
            <a:t> (PBT &amp; CBT)</a:t>
          </a:r>
        </a:p>
      </dsp:txBody>
      <dsp:txXfrm>
        <a:off x="44809" y="980785"/>
        <a:ext cx="4107477" cy="803765"/>
      </dsp:txXfrm>
    </dsp:sp>
    <dsp:sp modelId="{8E2CF17B-89C7-D947-AED1-72A70C62AB88}">
      <dsp:nvSpPr>
        <dsp:cNvPr id="0" name=""/>
        <dsp:cNvSpPr/>
      </dsp:nvSpPr>
      <dsp:spPr>
        <a:xfrm rot="5400000">
          <a:off x="5855729" y="301682"/>
          <a:ext cx="712583" cy="4032503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/>
            <a:t>16 Mei 2017</a:t>
          </a:r>
        </a:p>
      </dsp:txBody>
      <dsp:txXfrm rot="-5400000">
        <a:off x="4195770" y="1996427"/>
        <a:ext cx="3997718" cy="643013"/>
      </dsp:txXfrm>
    </dsp:sp>
    <dsp:sp modelId="{441A70F1-FD5D-8448-BA55-39A438FA8073}">
      <dsp:nvSpPr>
        <dsp:cNvPr id="0" name=""/>
        <dsp:cNvSpPr/>
      </dsp:nvSpPr>
      <dsp:spPr>
        <a:xfrm>
          <a:off x="1327" y="1860045"/>
          <a:ext cx="4194441" cy="8907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/>
            <a:t>Ujian</a:t>
          </a:r>
          <a:r>
            <a:rPr lang="en-US" sz="2900" kern="1200" dirty="0"/>
            <a:t> </a:t>
          </a:r>
          <a:r>
            <a:rPr lang="en-US" sz="2900" kern="1200" dirty="0" err="1"/>
            <a:t>Tertulis</a:t>
          </a:r>
          <a:r>
            <a:rPr lang="en-US" sz="2900" kern="1200" dirty="0"/>
            <a:t> (PBT &amp; CBT)</a:t>
          </a:r>
        </a:p>
      </dsp:txBody>
      <dsp:txXfrm>
        <a:off x="44809" y="1903527"/>
        <a:ext cx="4107477" cy="803765"/>
      </dsp:txXfrm>
    </dsp:sp>
    <dsp:sp modelId="{D69EB303-6B3A-46AE-8A92-E5E03DDE61D7}">
      <dsp:nvSpPr>
        <dsp:cNvPr id="0" name=""/>
        <dsp:cNvSpPr/>
      </dsp:nvSpPr>
      <dsp:spPr>
        <a:xfrm rot="5400000">
          <a:off x="5856778" y="1239519"/>
          <a:ext cx="712583" cy="4027360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/>
            <a:t>17 </a:t>
          </a:r>
          <a:r>
            <a:rPr lang="en-US" sz="3100" kern="1200" dirty="0" err="1"/>
            <a:t>atau</a:t>
          </a:r>
          <a:r>
            <a:rPr lang="en-US" sz="3100" kern="1200" dirty="0"/>
            <a:t> 18 Mei 2017</a:t>
          </a:r>
        </a:p>
      </dsp:txBody>
      <dsp:txXfrm rot="-5400000">
        <a:off x="4199390" y="2931693"/>
        <a:ext cx="3992575" cy="643013"/>
      </dsp:txXfrm>
    </dsp:sp>
    <dsp:sp modelId="{A6E67F44-8F1A-44A0-B671-057FD41E65E5}">
      <dsp:nvSpPr>
        <dsp:cNvPr id="0" name=""/>
        <dsp:cNvSpPr/>
      </dsp:nvSpPr>
      <dsp:spPr>
        <a:xfrm>
          <a:off x="17114" y="2789637"/>
          <a:ext cx="4198062" cy="8907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/>
            <a:t>Ujian</a:t>
          </a:r>
          <a:r>
            <a:rPr lang="en-US" sz="2900" kern="1200" dirty="0"/>
            <a:t> </a:t>
          </a:r>
          <a:r>
            <a:rPr lang="en-US" sz="2900" kern="1200" dirty="0" err="1"/>
            <a:t>Keterampilan</a:t>
          </a:r>
          <a:endParaRPr lang="en-US" sz="2900" kern="1200" dirty="0"/>
        </a:p>
      </dsp:txBody>
      <dsp:txXfrm>
        <a:off x="60596" y="2833119"/>
        <a:ext cx="4111098" cy="803765"/>
      </dsp:txXfrm>
    </dsp:sp>
    <dsp:sp modelId="{DA997386-53B0-C044-89C4-DA5CA1C54131}">
      <dsp:nvSpPr>
        <dsp:cNvPr id="0" name=""/>
        <dsp:cNvSpPr/>
      </dsp:nvSpPr>
      <dsp:spPr>
        <a:xfrm rot="5400000">
          <a:off x="5855729" y="2172213"/>
          <a:ext cx="712583" cy="4032503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/>
            <a:t>13 </a:t>
          </a:r>
          <a:r>
            <a:rPr lang="en-US" sz="3100" kern="1200" dirty="0" err="1"/>
            <a:t>Juni</a:t>
          </a:r>
          <a:r>
            <a:rPr lang="en-US" sz="3100" kern="1200" dirty="0"/>
            <a:t> 2017</a:t>
          </a:r>
        </a:p>
      </dsp:txBody>
      <dsp:txXfrm rot="-5400000">
        <a:off x="4195770" y="3866958"/>
        <a:ext cx="3997718" cy="643013"/>
      </dsp:txXfrm>
    </dsp:sp>
    <dsp:sp modelId="{33936CBA-42BE-B34F-8891-752C95CFFDBE}">
      <dsp:nvSpPr>
        <dsp:cNvPr id="0" name=""/>
        <dsp:cNvSpPr/>
      </dsp:nvSpPr>
      <dsp:spPr>
        <a:xfrm>
          <a:off x="1327" y="3720084"/>
          <a:ext cx="4194441" cy="8907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/>
            <a:t>Pengumuman</a:t>
          </a:r>
          <a:r>
            <a:rPr lang="en-US" sz="2900" kern="1200" dirty="0"/>
            <a:t> SBMPTN</a:t>
          </a:r>
        </a:p>
      </dsp:txBody>
      <dsp:txXfrm>
        <a:off x="44809" y="3763566"/>
        <a:ext cx="4107477" cy="8037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10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1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#12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383BF3D-F4A3-494B-AA20-F923EF72EC69}" type="datetimeFigureOut">
              <a:rPr lang="en-US" altLang="en-US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70B7161-8DA3-45C3-9EC4-512557004E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5481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0BC8C6A-ED88-4F7A-BE49-24D0FA8C2FEF}" type="datetimeFigureOut">
              <a:rPr lang="en-US" altLang="en-US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3246B3-B30C-4C8B-8FF8-1507CB1CA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8642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71B03C6-E7F7-422A-8CCD-0AD802C71113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31783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06CE1B4-8D18-477A-9347-B49D604965BE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99842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F8EE96A-3CF5-44CD-83D2-87B8212F46A3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00016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63ED7EB-824B-453A-9DC9-96C4F8BAE60D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46056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mtClean="0"/>
              <a:t>Tidak Login </a:t>
            </a:r>
            <a:r>
              <a:rPr lang="en-US" altLang="en-US" smtClean="0">
                <a:sym typeface="Wingdings" panose="05000000000000000000" pitchFamily="2" charset="2"/>
              </a:rPr>
              <a:t>  SMA baru, MA/SMK, Perubahan Kuota akreditasi dan prosentase alokasi SNMPTN, Persepsi tidak bisa bersaing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</a:pPr>
            <a:endParaRPr lang="en-US" altLang="en-US" smtClean="0"/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mtClean="0"/>
              <a:t>VERIFIKASI OLEH SISWA		: </a:t>
            </a:r>
            <a:r>
              <a:rPr lang="en-US" altLang="en-US" b="1" smtClean="0"/>
              <a:t>1.066.158 (Tahun 2017)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mtClean="0"/>
              <a:t>VERIFIKASI OTOMATIS OLEH SISTEM	: </a:t>
            </a:r>
            <a:r>
              <a:rPr lang="en-US" altLang="en-US" b="1" smtClean="0"/>
              <a:t>1.036.241 (Tahun 2017)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</a:pPr>
            <a:endParaRPr lang="en-US" altLang="en-US" b="1" smtClean="0"/>
          </a:p>
          <a:p>
            <a:pPr defTabSz="914400">
              <a:lnSpc>
                <a:spcPct val="150000"/>
              </a:lnSpc>
            </a:pPr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0582A9CB-ABE8-439C-B6B8-35DEE38E0BF6}" type="slidenum">
              <a:rPr lang="en-US" altLang="en-US" smtClean="0"/>
              <a:pPr/>
              <a:t>18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45108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1DF0682-B048-4184-B285-32DB9442EB2C}" type="datetime1">
              <a:rPr lang="en-US" altLang="zh-CN" smtClean="0"/>
              <a:pPr>
                <a:defRPr/>
              </a:pPr>
              <a:t>2/21/2017</a:t>
            </a:fld>
            <a:endParaRPr lang="en-US" altLang="zh-CN" sz="12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5C2076-16B4-422C-8B20-60530020AFA7}" type="slidenum">
              <a:rPr lang="en-US" altLang="zh-CN" smtClean="0"/>
              <a:pPr>
                <a:defRPr/>
              </a:pPr>
              <a:t>42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1546432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8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4288"/>
            <a:ext cx="7237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2788918"/>
      </p:ext>
    </p:extLst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500813"/>
            <a:ext cx="91440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latin typeface="Arial Narrow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77269"/>
          </a:xfrm>
        </p:spPr>
        <p:txBody>
          <a:bodyPr/>
          <a:lstStyle>
            <a:lvl1pPr>
              <a:defRPr>
                <a:latin typeface="Arial Narrow" pitchFamily="34" charset="0"/>
              </a:defRPr>
            </a:lvl1pPr>
            <a:lvl2pPr>
              <a:defRPr>
                <a:latin typeface="Arial Narrow" pitchFamily="34" charset="0"/>
              </a:defRPr>
            </a:lvl2pPr>
            <a:lvl3pPr>
              <a:defRPr>
                <a:latin typeface="Arial Narrow" pitchFamily="34" charset="0"/>
              </a:defRPr>
            </a:lvl3pPr>
            <a:lvl4pPr>
              <a:defRPr>
                <a:latin typeface="Arial Narrow" pitchFamily="34" charset="0"/>
              </a:defRPr>
            </a:lvl4pPr>
            <a:lvl5pPr>
              <a:defRPr>
                <a:latin typeface="Arial Narrow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DDD0F-A2C2-4B0B-9524-B0B9E32D4210}" type="datetimeFigureOut">
              <a:rPr lang="en-US" altLang="en-US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1C743-9B4B-41C7-AAB0-EF18C03AE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159936"/>
      </p:ext>
    </p:extLst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8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A0C1-B6BE-4C8A-883D-52639EE52B8F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75E33-EEB0-4E34-B427-AC1F598CA2A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8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4288"/>
            <a:ext cx="7237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15973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8DDD0F-A2C2-4B0B-9524-B0B9E32D4210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61C743-9B4B-41C7-AAB0-EF18C03AE8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500813"/>
            <a:ext cx="91440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85903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882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1628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43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6921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3907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480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131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720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8700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34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 userDrawn="1"/>
        </p:nvSpPr>
        <p:spPr>
          <a:xfrm>
            <a:off x="0" y="9525"/>
            <a:ext cx="9144000" cy="828675"/>
          </a:xfrm>
          <a:prstGeom prst="rect">
            <a:avLst/>
          </a:prstGeom>
          <a:solidFill>
            <a:srgbClr val="2E75B6"/>
          </a:solidFill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4025" y="146050"/>
            <a:ext cx="82296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5EF49B8-11B5-4577-B849-42B8D04E6949}" type="datetimeFigureOut">
              <a:rPr lang="en-US" altLang="en-US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67630D3-38C6-4C86-92C1-5326D71DCE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2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500813"/>
            <a:ext cx="91440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</p:sldLayoutIdLst>
  <p:transition>
    <p:randomBar dir="vert"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anose="020B0606020202030204" pitchFamily="34" charset="0"/>
          <a:ea typeface="MS PGothic" panose="020B0600070205080204" pitchFamily="34" charset="-128"/>
          <a:cs typeface="Arial Narrow" panose="020B0606020202030204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 Narrow" panose="020B0606020202030204" pitchFamily="34" charset="0"/>
          <a:ea typeface="MS PGothic" panose="020B0600070205080204" pitchFamily="34" charset="-128"/>
          <a:cs typeface="Arial Narrow" panose="020B0606020202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 Narrow" panose="020B0606020202030204" pitchFamily="34" charset="0"/>
          <a:ea typeface="MS PGothic" panose="020B0600070205080204" pitchFamily="34" charset="-128"/>
          <a:cs typeface="Arial Narrow" panose="020B0606020202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 Narrow" panose="020B0606020202030204" pitchFamily="34" charset="0"/>
          <a:ea typeface="MS PGothic" panose="020B0600070205080204" pitchFamily="34" charset="-128"/>
          <a:cs typeface="Arial Narrow" panose="020B0606020202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 Narrow" panose="020B0606020202030204" pitchFamily="34" charset="0"/>
          <a:ea typeface="MS PGothic" panose="020B0600070205080204" pitchFamily="34" charset="-128"/>
          <a:cs typeface="Arial Narrow" panose="020B0606020202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EF49B8-11B5-4577-B849-42B8D04E6949}" type="datetimeFigureOut">
              <a:rPr lang="en-US" altLang="en-US" smtClean="0"/>
              <a:pPr>
                <a:defRPr/>
              </a:pPr>
              <a:t>2/21/2017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7630D3-38C6-4C86-92C1-5326D71DC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0" y="9525"/>
            <a:ext cx="9144000" cy="828675"/>
          </a:xfrm>
          <a:prstGeom prst="rect">
            <a:avLst/>
          </a:prstGeom>
          <a:solidFill>
            <a:srgbClr val="2E75B6"/>
          </a:solidFill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pic>
        <p:nvPicPr>
          <p:cNvPr id="8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500813"/>
            <a:ext cx="91440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96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ransition>
    <p:randomBar dir="vert"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nmptn.ac.id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eb.snmptn.ac.id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82550" y="817563"/>
            <a:ext cx="7531100" cy="19208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en-US" sz="44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SOSIALISASI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44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SNMPTN SBMPTN 2017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44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di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44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UNIVERSITAS DIPONEGORO</a:t>
            </a:r>
            <a:endParaRPr lang="en-US" altLang="en-US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090988"/>
            <a:ext cx="1735138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3218"/>
            <a:ext cx="9144000" cy="1143000"/>
          </a:xfrm>
          <a:solidFill>
            <a:schemeClr val="accent1">
              <a:lumMod val="75000"/>
            </a:schemeClr>
          </a:solidFill>
          <a:ln>
            <a:solidFill>
              <a:srgbClr val="FF6600"/>
            </a:solidFill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FAA26D3D-D897-4be2-8F04-BA451C77F1D7}"/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id-ID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LANDASAN KONSEPTUAL </a:t>
            </a:r>
            <a:br>
              <a:rPr lang="id-ID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id-ID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SNMPTN DAN SBMPTN 2017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412750" y="1328738"/>
            <a:ext cx="8229600" cy="4525962"/>
          </a:xfrm>
        </p:spPr>
        <p:txBody>
          <a:bodyPr/>
          <a:lstStyle/>
          <a:p>
            <a:pPr marL="385763" indent="-385763" algn="just" eaLnBrk="1" hangingPunct="1">
              <a:buFont typeface="Calibri Light" panose="020F0302020204030204" pitchFamily="34" charset="0"/>
              <a:buAutoNum type="arabicPeriod"/>
            </a:pPr>
            <a:r>
              <a:rPr lang="id-ID" altLang="en-US" sz="2600" smtClean="0">
                <a:solidFill>
                  <a:srgbClr val="000000"/>
                </a:solidFill>
              </a:rPr>
              <a:t>Membangun satu kesatuan sistem pendidikan nasional melalui integrasi vertikal pendidikan menengah dengan pendidikan tinggi </a:t>
            </a:r>
            <a:endParaRPr lang="en-US" altLang="en-US" sz="2600" smtClean="0">
              <a:solidFill>
                <a:srgbClr val="000000"/>
              </a:solidFill>
            </a:endParaRPr>
          </a:p>
          <a:p>
            <a:pPr marL="385763" indent="-385763" algn="just" eaLnBrk="1" hangingPunct="1">
              <a:buFont typeface="Calibri Light" panose="020F0302020204030204" pitchFamily="34" charset="0"/>
              <a:buAutoNum type="arabicPeriod"/>
            </a:pPr>
            <a:r>
              <a:rPr lang="id-ID" altLang="en-US" sz="2600" smtClean="0">
                <a:solidFill>
                  <a:srgbClr val="000000"/>
                </a:solidFill>
              </a:rPr>
              <a:t>Memberikan pengakuan terhadap semua prestasi akademik siswa  selama menempuh pendidikan menengah sebagai pertimbangan dalam penerimaan mahasiswa baru di </a:t>
            </a:r>
            <a:r>
              <a:rPr lang="en-US" altLang="en-US" sz="2600" smtClean="0">
                <a:solidFill>
                  <a:srgbClr val="000000"/>
                </a:solidFill>
              </a:rPr>
              <a:t>PTN</a:t>
            </a:r>
          </a:p>
          <a:p>
            <a:pPr marL="385763" indent="-385763" algn="just" eaLnBrk="1" hangingPunct="1">
              <a:buFont typeface="Calibri Light" panose="020F0302020204030204" pitchFamily="34" charset="0"/>
              <a:buAutoNum type="arabicPeriod"/>
            </a:pPr>
            <a:r>
              <a:rPr lang="id-ID" altLang="en-US" sz="2600" smtClean="0">
                <a:solidFill>
                  <a:srgbClr val="000000"/>
                </a:solidFill>
              </a:rPr>
              <a:t>Memberikan kesempatan seluas-luasnya kepada seluruh siswa lulusan sekolah menengah yang mempunyai prestasi akademik terbaik di seluruh Indonesia untuk dapat mengikuti pendidikan tinggi program sarjana di seluruh </a:t>
            </a:r>
            <a:r>
              <a:rPr lang="en-US" altLang="en-US" sz="2600" smtClean="0">
                <a:solidFill>
                  <a:srgbClr val="000000"/>
                </a:solidFill>
              </a:rPr>
              <a:t>PTN</a:t>
            </a:r>
            <a:r>
              <a:rPr lang="id-ID" altLang="en-US" sz="2600" smtClean="0">
                <a:solidFill>
                  <a:srgbClr val="000000"/>
                </a:solidFill>
              </a:rPr>
              <a:t> di Indonesia  tanpa deskriminasi</a:t>
            </a:r>
            <a:endParaRPr lang="en-US" altLang="en-US" sz="26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0946"/>
            <a:ext cx="9143998" cy="922841"/>
          </a:xfrm>
          <a:solidFill>
            <a:srgbClr val="2E75B6"/>
          </a:solidFill>
          <a:ln>
            <a:solidFill>
              <a:srgbClr val="FF6600"/>
            </a:solidFill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FAA26D3D-D897-4be2-8F04-BA451C77F1D7}"/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id-ID" altLang="en-US" sz="29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LANDASAN KONSEPTUAL </a:t>
            </a:r>
            <a:br>
              <a:rPr lang="id-ID" altLang="en-US" sz="29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id-ID" altLang="en-US" sz="29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SNMPTN DAN SBMPTN 2017 </a:t>
            </a:r>
            <a:r>
              <a:rPr lang="id-ID" altLang="en-US" sz="2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(lanjutan...)</a:t>
            </a:r>
          </a:p>
        </p:txBody>
      </p:sp>
      <p:sp>
        <p:nvSpPr>
          <p:cNvPr id="8197" name="Content Placeholder 2"/>
          <p:cNvSpPr>
            <a:spLocks noGrp="1"/>
          </p:cNvSpPr>
          <p:nvPr>
            <p:ph idx="1"/>
          </p:nvPr>
        </p:nvSpPr>
        <p:spPr>
          <a:xfrm>
            <a:off x="238125" y="1254125"/>
            <a:ext cx="8461375" cy="4687888"/>
          </a:xfrm>
        </p:spPr>
        <p:txBody>
          <a:bodyPr/>
          <a:lstStyle/>
          <a:p>
            <a:pPr marL="514350" indent="-514350" algn="just" eaLnBrk="1" hangingPunct="1">
              <a:buFont typeface="Calibri Light" panose="020F0302020204030204" pitchFamily="34" charset="0"/>
              <a:buAutoNum type="arabicPeriod" startAt="4"/>
            </a:pPr>
            <a:r>
              <a:rPr lang="id-ID" altLang="en-US" smtClean="0">
                <a:solidFill>
                  <a:srgbClr val="000000"/>
                </a:solidFill>
              </a:rPr>
              <a:t>Memberikan peran kepada sekolah menengah untuk ikut bersama-sama dengan </a:t>
            </a:r>
            <a:r>
              <a:rPr lang="en-US" altLang="en-US" smtClean="0">
                <a:solidFill>
                  <a:srgbClr val="000000"/>
                </a:solidFill>
              </a:rPr>
              <a:t>PTN</a:t>
            </a:r>
            <a:r>
              <a:rPr lang="id-ID" altLang="en-US" smtClean="0">
                <a:solidFill>
                  <a:srgbClr val="000000"/>
                </a:solidFill>
              </a:rPr>
              <a:t> dalam proses penerimaan mahasiswa baru</a:t>
            </a:r>
          </a:p>
          <a:p>
            <a:pPr marL="514350" indent="-514350" algn="just" eaLnBrk="1" hangingPunct="1">
              <a:buFont typeface="Calibri Light" panose="020F0302020204030204" pitchFamily="34" charset="0"/>
              <a:buAutoNum type="arabicPeriod" startAt="4"/>
            </a:pPr>
            <a:r>
              <a:rPr lang="id-ID" altLang="en-US" smtClean="0">
                <a:solidFill>
                  <a:srgbClr val="000000"/>
                </a:solidFill>
              </a:rPr>
              <a:t>Membangun budaya akademik yang menjunjung tinggi nilai kejujuran dan edukasi nasional penggunaan teknologi informasi </a:t>
            </a:r>
            <a:endParaRPr lang="en-US" altLang="en-US" smtClean="0">
              <a:solidFill>
                <a:srgbClr val="000000"/>
              </a:solidFill>
            </a:endParaRPr>
          </a:p>
          <a:p>
            <a:pPr marL="514350" indent="-514350" algn="just" eaLnBrk="1" hangingPunct="1">
              <a:buFont typeface="Calibri Light" panose="020F0302020204030204" pitchFamily="34" charset="0"/>
              <a:buAutoNum type="arabicPeriod" startAt="4"/>
            </a:pPr>
            <a:r>
              <a:rPr lang="en-US" altLang="en-US" smtClean="0">
                <a:solidFill>
                  <a:srgbClr val="000000"/>
                </a:solidFill>
              </a:rPr>
              <a:t>S</a:t>
            </a:r>
            <a:r>
              <a:rPr lang="id-ID" altLang="en-US" smtClean="0">
                <a:solidFill>
                  <a:srgbClr val="000000"/>
                </a:solidFill>
              </a:rPr>
              <a:t>ebagai wahana perekat bangsa karena diikuti oleh siswa lintas wilayah diseluruh Indonesia sehingga dalam kampus PTN terbangun komunitas Bhineka </a:t>
            </a:r>
            <a:endParaRPr lang="en-US" altLang="en-US" sz="26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heck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5685"/>
            <a:ext cx="9144000" cy="897235"/>
          </a:xfrm>
          <a:solidFill>
            <a:schemeClr val="accent1">
              <a:lumMod val="75000"/>
            </a:schemeClr>
          </a:solidFill>
          <a:ln>
            <a:solidFill>
              <a:srgbClr val="FF6600"/>
            </a:solidFill>
            <a:miter lim="800000"/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FAA26D3D-D897-4be2-8F04-BA451C77F1D7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id-ID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LANDASAN HUKUM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116424"/>
          <a:ext cx="892118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104"/>
            <a:ext cx="8229600" cy="978728"/>
          </a:xfrm>
          <a:solidFill>
            <a:srgbClr val="2E75B6"/>
          </a:solidFill>
          <a:ln>
            <a:solidFill>
              <a:srgbClr val="FF66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FAA26D3D-D897-4be2-8F04-BA451C77F1D7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TUJUAN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502561" y="1166262"/>
          <a:ext cx="8229600" cy="515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550"/>
            <a:ext cx="9144000" cy="1038225"/>
          </a:xfrm>
          <a:solidFill>
            <a:srgbClr val="2E75B6"/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>
                <a:solidFill>
                  <a:srgbClr val="FFFFFF"/>
                </a:solidFill>
                <a:ea typeface="+mj-ea"/>
                <a:cs typeface="+mj-cs"/>
              </a:rPr>
              <a:t/>
            </a:r>
            <a:br>
              <a:rPr lang="en-US" sz="3000" dirty="0">
                <a:solidFill>
                  <a:srgbClr val="FFFFFF"/>
                </a:solidFill>
                <a:ea typeface="+mj-ea"/>
                <a:cs typeface="+mj-cs"/>
              </a:rPr>
            </a:br>
            <a:r>
              <a:rPr lang="id-ID" sz="3000" dirty="0">
                <a:solidFill>
                  <a:srgbClr val="FFFFFF"/>
                </a:solidFill>
                <a:ea typeface="+mj-ea"/>
                <a:cs typeface="+mj-cs"/>
              </a:rPr>
              <a:t>DESKRIPSI POLA PENERIMAAN MAHASISWA BARU PROGRAM SARJANA </a:t>
            </a:r>
            <a:r>
              <a:rPr lang="en-US" sz="3000" dirty="0">
                <a:solidFill>
                  <a:srgbClr val="FFFFFF"/>
                </a:solidFill>
                <a:ea typeface="+mj-ea"/>
                <a:cs typeface="+mj-cs"/>
              </a:rPr>
              <a:t> </a:t>
            </a:r>
            <a:r>
              <a:rPr lang="id-ID" sz="3000" dirty="0">
                <a:solidFill>
                  <a:srgbClr val="FFFFFF"/>
                </a:solidFill>
                <a:ea typeface="+mj-ea"/>
                <a:cs typeface="+mj-cs"/>
              </a:rPr>
              <a:t>PADA PTN 2017</a:t>
            </a:r>
            <a:br>
              <a:rPr lang="id-ID" sz="3000" dirty="0">
                <a:solidFill>
                  <a:srgbClr val="FFFFFF"/>
                </a:solidFill>
                <a:ea typeface="+mj-ea"/>
                <a:cs typeface="+mj-cs"/>
              </a:rPr>
            </a:br>
            <a:endParaRPr lang="en-GB" sz="3000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5288" y="1250950"/>
            <a:ext cx="8443912" cy="1052513"/>
          </a:xfrm>
          <a:prstGeom prst="rect">
            <a:avLst/>
          </a:prstGeom>
          <a:solidFill>
            <a:srgbClr val="881E1F"/>
          </a:solidFill>
          <a:ln>
            <a:noFill/>
          </a:ln>
          <a:effectLst>
            <a:outerShdw blurRad="63500" dist="19050" dir="5400000" algn="ctr" rotWithShape="0">
              <a:srgbClr val="000000">
                <a:alpha val="62999"/>
              </a:srgbClr>
            </a:outerShdw>
          </a:effectLst>
          <a:ex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>
                <a:solidFill>
                  <a:schemeClr val="lt1"/>
                </a:solidFill>
                <a:latin typeface="+mn-lt"/>
                <a:ea typeface="+mn-ea"/>
              </a:rPr>
              <a:t>SNMPTN</a:t>
            </a:r>
            <a:r>
              <a:rPr lang="id-ID" b="1" dirty="0">
                <a:solidFill>
                  <a:schemeClr val="lt1"/>
                </a:solidFill>
                <a:latin typeface="+mn-lt"/>
                <a:ea typeface="+mn-ea"/>
              </a:rPr>
              <a:t>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>
                <a:solidFill>
                  <a:schemeClr val="lt1"/>
                </a:solidFill>
                <a:latin typeface="+mn-lt"/>
                <a:ea typeface="+mn-ea"/>
              </a:rPr>
              <a:t> BERDASARKAN HASIL PENELUSURAN PRESTASI DAN PORTOFOLIO AKADEMIK (optimal)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>
                <a:solidFill>
                  <a:schemeClr val="lt1"/>
                </a:solidFill>
                <a:latin typeface="+mn-lt"/>
                <a:ea typeface="+mn-ea"/>
              </a:rPr>
              <a:t> BIAYA DITANGGUNG PEMERINTAH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00038" y="2513013"/>
            <a:ext cx="8593137" cy="324485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2703513"/>
            <a:ext cx="8323263" cy="1441450"/>
          </a:xfrm>
          <a:prstGeom prst="rect">
            <a:avLst/>
          </a:prstGeom>
          <a:solidFill>
            <a:srgbClr val="000048"/>
          </a:solidFill>
          <a:ln>
            <a:noFill/>
          </a:ln>
          <a:effectLst>
            <a:outerShdw blurRad="63500" dist="19050" dir="5400000" algn="ctr" rotWithShape="0">
              <a:srgbClr val="000000">
                <a:alpha val="62999"/>
              </a:srgbClr>
            </a:outerShdw>
          </a:effectLst>
          <a:ex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200" b="1" dirty="0">
                <a:solidFill>
                  <a:schemeClr val="lt1"/>
                </a:solidFill>
                <a:latin typeface="+mn-lt"/>
                <a:ea typeface="+mn-ea"/>
              </a:rPr>
              <a:t>SBMPTN (PBT &amp; CBT perbaikan) </a:t>
            </a:r>
            <a:r>
              <a:rPr lang="id-ID" b="1" dirty="0">
                <a:solidFill>
                  <a:schemeClr val="lt1"/>
                </a:solidFill>
                <a:latin typeface="+mn-lt"/>
                <a:ea typeface="+mn-ea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>
                <a:solidFill>
                  <a:schemeClr val="lt1"/>
                </a:solidFill>
                <a:latin typeface="+mn-lt"/>
                <a:ea typeface="+mn-ea"/>
              </a:rPr>
              <a:t> BERDASARKAN HASIL  UJIAN TERTULIS  </a:t>
            </a:r>
            <a:r>
              <a:rPr lang="id-ID" dirty="0">
                <a:solidFill>
                  <a:schemeClr val="bg1"/>
                </a:solidFill>
                <a:latin typeface="+mn-lt"/>
                <a:ea typeface="+mn-ea"/>
              </a:rPr>
              <a:t>ATAU KOMBINASI HASIL UJIAN TERTULIS DAN UJIAN KETERAMPILAN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>
                <a:solidFill>
                  <a:schemeClr val="lt1"/>
                </a:solidFill>
                <a:latin typeface="+mn-lt"/>
                <a:ea typeface="+mn-ea"/>
              </a:rPr>
              <a:t> BIAYA DISUBSIDI  OLEH PEMERINTAH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95288" y="4144963"/>
            <a:ext cx="8391525" cy="139065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>
                <a:solidFill>
                  <a:schemeClr val="tx1"/>
                </a:solidFill>
              </a:rPr>
              <a:t>SELEKSI MANDIRI PTN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>
                <a:solidFill>
                  <a:schemeClr val="tx1"/>
                </a:solidFill>
              </a:rPr>
              <a:t> DILAKSANAKAN SENDIRI OLEH PTN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>
                <a:solidFill>
                  <a:schemeClr val="tx1"/>
                </a:solidFill>
              </a:rPr>
              <a:t> BIAYA DIBEB</a:t>
            </a:r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id-ID" dirty="0">
                <a:solidFill>
                  <a:schemeClr val="tx1"/>
                </a:solidFill>
              </a:rPr>
              <a:t>NKAN KEPADA PESERTA</a:t>
            </a:r>
          </a:p>
        </p:txBody>
      </p:sp>
    </p:spTree>
  </p:cSld>
  <p:clrMapOvr>
    <a:masterClrMapping/>
  </p:clrMapOvr>
  <p:transition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958"/>
            <a:ext cx="9144000" cy="1143000"/>
          </a:xfrm>
          <a:solidFill>
            <a:srgbClr val="2E75B6"/>
          </a:solidFill>
          <a:ln>
            <a:solidFill>
              <a:srgbClr val="FF66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FAA26D3D-D897-4be2-8F04-BA451C77F1D7}"/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SELEKSI DAN ALOKASI </a:t>
            </a:r>
            <a:b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DAYA TAMPUNG (100%)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218305" y="1349520"/>
          <a:ext cx="8732197" cy="5027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"/>
            <a:ext cx="9144000" cy="828675"/>
          </a:xfrm>
          <a:solidFill>
            <a:srgbClr val="2E75B6"/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FF"/>
                </a:solidFill>
                <a:ea typeface="+mj-ea"/>
                <a:cs typeface="+mj-cs"/>
              </a:rPr>
              <a:t>PERSYARATAN PESERTA</a:t>
            </a:r>
            <a:endParaRPr lang="en-GB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457199" y="1179773"/>
          <a:ext cx="8229600" cy="490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36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13" y="1312863"/>
            <a:ext cx="101600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04"/>
          <a:stretch>
            <a:fillRect/>
          </a:stretch>
        </p:blipFill>
        <p:spPr bwMode="auto">
          <a:xfrm>
            <a:off x="2038350" y="1387475"/>
            <a:ext cx="925513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3"/>
            <a:ext cx="9144000" cy="828675"/>
          </a:xfrm>
          <a:solidFill>
            <a:srgbClr val="2E75B6"/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FF"/>
                </a:solidFill>
                <a:ea typeface="+mj-ea"/>
                <a:cs typeface="+mj-cs"/>
              </a:rPr>
              <a:t>KETENTUAN KHUSUS SNMPTN</a:t>
            </a:r>
            <a:endParaRPr lang="en-GB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57200" y="136623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8675"/>
          </a:xfrm>
          <a:solidFill>
            <a:srgbClr val="2E75B6"/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FF"/>
                </a:solidFill>
                <a:ea typeface="+mj-ea"/>
                <a:cs typeface="+mj-cs"/>
              </a:rPr>
              <a:t>KETENTUAN KHUSUS SBMPTN</a:t>
            </a:r>
            <a:endParaRPr lang="en-GB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57199" y="126605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"/>
            <a:ext cx="9144000" cy="663575"/>
          </a:xfrm>
          <a:solidFill>
            <a:srgbClr val="2E75B6"/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>
                <a:solidFill>
                  <a:srgbClr val="FFFFFF"/>
                </a:solidFill>
                <a:ea typeface="+mj-ea"/>
                <a:cs typeface="+mj-cs"/>
              </a:rPr>
              <a:t>TAHAPAN</a:t>
            </a:r>
            <a:endParaRPr lang="en-GB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sp>
        <p:nvSpPr>
          <p:cNvPr id="18435" name="Content Placeholder 8"/>
          <p:cNvSpPr>
            <a:spLocks noGrp="1"/>
          </p:cNvSpPr>
          <p:nvPr>
            <p:ph idx="1"/>
          </p:nvPr>
        </p:nvSpPr>
        <p:spPr>
          <a:xfrm>
            <a:off x="238125" y="1254125"/>
            <a:ext cx="8461375" cy="4687888"/>
          </a:xfrm>
        </p:spPr>
        <p:txBody>
          <a:bodyPr/>
          <a:lstStyle/>
          <a:p>
            <a:pPr eaLnBrk="1" hangingPunct="1"/>
            <a:endParaRPr lang="en-GB" altLang="en-US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0532" y="1032225"/>
            <a:ext cx="4415434" cy="5105528"/>
          </a:xfrm>
          <a:prstGeom prst="rect">
            <a:avLst/>
          </a:prstGeom>
          <a:solidFill>
            <a:srgbClr val="843C0C"/>
          </a:solidFill>
          <a:scene3d>
            <a:camera prst="orthographicFront"/>
            <a:lightRig rig="threePt" dir="t"/>
          </a:scene3d>
          <a:sp3d>
            <a:bevelT w="165100" h="152400" prst="coolSlant"/>
            <a:bevelB w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dirty="0">
              <a:latin typeface="Arial Narrow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latin typeface="Arial Narrow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600" dirty="0" err="1">
                <a:latin typeface="Arial Narrow" panose="020B0606020202030204" pitchFamily="34" charset="0"/>
              </a:rPr>
              <a:t>Pengisian</a:t>
            </a:r>
            <a:r>
              <a:rPr lang="en-US" sz="2600" dirty="0">
                <a:latin typeface="Arial Narrow" pitchFamily="34" charset="0"/>
              </a:rPr>
              <a:t> dan </a:t>
            </a:r>
            <a:r>
              <a:rPr lang="en-US" sz="2600" dirty="0" err="1">
                <a:latin typeface="Arial Narrow" pitchFamily="34" charset="0"/>
              </a:rPr>
              <a:t>verifikasi</a:t>
            </a:r>
            <a:r>
              <a:rPr lang="en-US" sz="2600" dirty="0">
                <a:latin typeface="Arial Narrow" pitchFamily="34" charset="0"/>
              </a:rPr>
              <a:t> </a:t>
            </a:r>
            <a:r>
              <a:rPr lang="en-US" sz="2600" dirty="0" err="1">
                <a:latin typeface="Arial Narrow" pitchFamily="34" charset="0"/>
              </a:rPr>
              <a:t>Pangkalan</a:t>
            </a:r>
            <a:r>
              <a:rPr lang="en-US" sz="2600" dirty="0">
                <a:latin typeface="Arial Narrow" pitchFamily="34" charset="0"/>
              </a:rPr>
              <a:t> Data </a:t>
            </a:r>
            <a:r>
              <a:rPr lang="en-US" sz="2600" dirty="0" err="1">
                <a:latin typeface="Arial Narrow" pitchFamily="34" charset="0"/>
              </a:rPr>
              <a:t>Sekolah</a:t>
            </a:r>
            <a:r>
              <a:rPr lang="en-US" sz="2600" dirty="0">
                <a:latin typeface="Arial Narrow" pitchFamily="34" charset="0"/>
              </a:rPr>
              <a:t> dan </a:t>
            </a:r>
            <a:r>
              <a:rPr lang="en-US" sz="2600" dirty="0" err="1">
                <a:latin typeface="Arial Narrow" pitchFamily="34" charset="0"/>
              </a:rPr>
              <a:t>Siswa</a:t>
            </a:r>
            <a:r>
              <a:rPr lang="en-US" sz="2600" dirty="0">
                <a:latin typeface="Arial Narrow" pitchFamily="34" charset="0"/>
              </a:rPr>
              <a:t> (PDSS)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600" dirty="0" err="1">
                <a:latin typeface="Arial Narrow" panose="020B0606020202030204" pitchFamily="34" charset="0"/>
              </a:rPr>
              <a:t>Pemeringkatan</a:t>
            </a:r>
            <a:r>
              <a:rPr lang="en-US" sz="2600" dirty="0">
                <a:latin typeface="Arial Narrow" panose="020B0606020202030204" pitchFamily="34" charset="0"/>
              </a:rPr>
              <a:t> </a:t>
            </a:r>
            <a:r>
              <a:rPr lang="en-US" sz="2600" dirty="0" err="1">
                <a:latin typeface="Arial Narrow" panose="020B0606020202030204" pitchFamily="34" charset="0"/>
              </a:rPr>
              <a:t>oleh</a:t>
            </a:r>
            <a:r>
              <a:rPr lang="en-US" sz="2600" dirty="0">
                <a:latin typeface="Arial Narrow" panose="020B0606020202030204" pitchFamily="34" charset="0"/>
              </a:rPr>
              <a:t> </a:t>
            </a:r>
            <a:r>
              <a:rPr lang="en-US" sz="2600" dirty="0" err="1">
                <a:latin typeface="Arial Narrow" panose="020B0606020202030204" pitchFamily="34" charset="0"/>
              </a:rPr>
              <a:t>Panitia</a:t>
            </a:r>
            <a:r>
              <a:rPr lang="en-US" sz="2600" dirty="0">
                <a:latin typeface="Arial Narrow" panose="020B0606020202030204" pitchFamily="34" charset="0"/>
              </a:rPr>
              <a:t> Nasional </a:t>
            </a:r>
            <a:r>
              <a:rPr lang="en-US" sz="2600" dirty="0" err="1">
                <a:latin typeface="Arial Narrow" panose="020B0606020202030204" pitchFamily="34" charset="0"/>
              </a:rPr>
              <a:t>melalui</a:t>
            </a:r>
            <a:r>
              <a:rPr lang="en-US" sz="2600" dirty="0">
                <a:latin typeface="Arial Narrow" panose="020B0606020202030204" pitchFamily="34" charset="0"/>
              </a:rPr>
              <a:t> </a:t>
            </a:r>
            <a:r>
              <a:rPr lang="en-US" sz="2600" dirty="0" err="1">
                <a:latin typeface="Arial Narrow" panose="020B0606020202030204" pitchFamily="34" charset="0"/>
              </a:rPr>
              <a:t>sistem</a:t>
            </a:r>
            <a:endParaRPr lang="en-US" sz="2600" dirty="0">
              <a:latin typeface="Arial Narrow" panose="020B0606020202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600" dirty="0" err="1">
                <a:latin typeface="Arial Narrow" panose="020B0606020202030204" pitchFamily="34" charset="0"/>
              </a:rPr>
              <a:t>Pendaftaran</a:t>
            </a:r>
            <a:r>
              <a:rPr lang="en-US" sz="2600" dirty="0">
                <a:latin typeface="Arial Narrow" panose="020B0606020202030204" pitchFamily="34" charset="0"/>
              </a:rPr>
              <a:t> SNMPTN </a:t>
            </a:r>
            <a:r>
              <a:rPr lang="en-US" sz="2600" dirty="0" err="1">
                <a:latin typeface="Arial Narrow" panose="020B0606020202030204" pitchFamily="34" charset="0"/>
              </a:rPr>
              <a:t>bagi</a:t>
            </a:r>
            <a:r>
              <a:rPr lang="en-US" sz="2600" dirty="0">
                <a:latin typeface="Arial Narrow" panose="020B0606020202030204" pitchFamily="34" charset="0"/>
              </a:rPr>
              <a:t> yang </a:t>
            </a:r>
            <a:r>
              <a:rPr lang="en-US" sz="2600" dirty="0" err="1">
                <a:latin typeface="Arial Narrow" panose="020B0606020202030204" pitchFamily="34" charset="0"/>
              </a:rPr>
              <a:t>memenuhi</a:t>
            </a:r>
            <a:r>
              <a:rPr lang="en-US" sz="2600" dirty="0">
                <a:latin typeface="Arial Narrow" panose="020B0606020202030204" pitchFamily="34" charset="0"/>
              </a:rPr>
              <a:t> </a:t>
            </a:r>
            <a:r>
              <a:rPr lang="en-US" sz="2600" dirty="0" err="1">
                <a:latin typeface="Arial Narrow" panose="020B0606020202030204" pitchFamily="34" charset="0"/>
              </a:rPr>
              <a:t>syarat</a:t>
            </a:r>
            <a:r>
              <a:rPr lang="en-US" sz="2600" dirty="0">
                <a:latin typeface="Arial Narrow" panose="020B0606020202030204" pitchFamily="34" charset="0"/>
              </a:rPr>
              <a:t> dan </a:t>
            </a:r>
            <a:r>
              <a:rPr lang="en-US" sz="2600" dirty="0" err="1">
                <a:latin typeface="Arial Narrow" panose="020B0606020202030204" pitchFamily="34" charset="0"/>
              </a:rPr>
              <a:t>masuk</a:t>
            </a:r>
            <a:r>
              <a:rPr lang="en-US" sz="2600" dirty="0">
                <a:latin typeface="Arial Narrow" panose="020B0606020202030204" pitchFamily="34" charset="0"/>
              </a:rPr>
              <a:t> </a:t>
            </a:r>
            <a:r>
              <a:rPr lang="en-US" sz="2600" dirty="0" err="1">
                <a:latin typeface="Arial Narrow" panose="020B0606020202030204" pitchFamily="34" charset="0"/>
              </a:rPr>
              <a:t>dalam</a:t>
            </a:r>
            <a:r>
              <a:rPr lang="en-US" sz="2600" dirty="0">
                <a:latin typeface="Arial Narrow" panose="020B0606020202030204" pitchFamily="34" charset="0"/>
              </a:rPr>
              <a:t> </a:t>
            </a:r>
            <a:r>
              <a:rPr lang="en-US" sz="2600" dirty="0" err="1">
                <a:latin typeface="Arial Narrow" panose="020B0606020202030204" pitchFamily="34" charset="0"/>
              </a:rPr>
              <a:t>pemeringkatan</a:t>
            </a:r>
            <a:endParaRPr lang="en-US" sz="2600" dirty="0">
              <a:latin typeface="Arial Narrow" panose="020B060602020203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35966" y="1032224"/>
            <a:ext cx="4456655" cy="510552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 cap="flat" cmpd="sng" algn="ctr">
            <a:solidFill>
              <a:srgbClr val="FF6600"/>
            </a:solidFill>
            <a:prstDash val="solid"/>
            <a:miter lim="800000"/>
          </a:ln>
          <a:scene3d>
            <a:camera prst="orthographicFront"/>
            <a:lightRig rig="threePt" dir="t"/>
          </a:scene3d>
          <a:sp3d>
            <a:bevelT w="165100" h="152400" prst="coolSlant"/>
            <a:bevelB w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sz="2400" dirty="0">
              <a:latin typeface="Arial Narrow" panose="020B0606020202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dirty="0">
              <a:latin typeface="Arial Narrow" panose="020B0606020202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400" dirty="0" err="1">
                <a:latin typeface="Arial Narrow" pitchFamily="34" charset="0"/>
              </a:rPr>
              <a:t>Pembayaran</a:t>
            </a:r>
            <a:r>
              <a:rPr lang="en-US" sz="2400" dirty="0">
                <a:latin typeface="Arial Narrow" pitchFamily="34" charset="0"/>
              </a:rPr>
              <a:t> di Bank.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err="1">
                <a:latin typeface="Arial Narrow" pitchFamily="34" charset="0"/>
              </a:rPr>
              <a:t>Pendaftaran</a:t>
            </a:r>
            <a:r>
              <a:rPr lang="en-US" sz="2400" dirty="0">
                <a:latin typeface="Arial Narrow" pitchFamily="34" charset="0"/>
              </a:rPr>
              <a:t>:</a:t>
            </a:r>
          </a:p>
          <a:p>
            <a:pPr marL="363538" lvl="1" indent="93663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latin typeface="Arial Narrow" pitchFamily="34" charset="0"/>
              </a:rPr>
              <a:t>* </a:t>
            </a:r>
            <a:r>
              <a:rPr lang="en-US" i="1" dirty="0">
                <a:latin typeface="Arial Narrow" pitchFamily="34" charset="0"/>
              </a:rPr>
              <a:t>Computer Based Testing </a:t>
            </a:r>
            <a:r>
              <a:rPr lang="en-US" dirty="0">
                <a:latin typeface="Arial Narrow" pitchFamily="34" charset="0"/>
              </a:rPr>
              <a:t>(CBT)</a:t>
            </a:r>
          </a:p>
          <a:p>
            <a:pPr marL="457200"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latin typeface="Arial Narrow" pitchFamily="34" charset="0"/>
              </a:rPr>
              <a:t>* </a:t>
            </a:r>
            <a:r>
              <a:rPr lang="en-US" i="1" dirty="0">
                <a:latin typeface="Arial Narrow" pitchFamily="34" charset="0"/>
              </a:rPr>
              <a:t>Paper Based Testing </a:t>
            </a:r>
            <a:r>
              <a:rPr lang="en-US" dirty="0">
                <a:latin typeface="Arial Narrow" pitchFamily="34" charset="0"/>
              </a:rPr>
              <a:t>(PBT) 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err="1">
                <a:latin typeface="Arial Narrow" pitchFamily="34" charset="0"/>
              </a:rPr>
              <a:t>Pemilihan</a:t>
            </a:r>
            <a:r>
              <a:rPr lang="en-US" sz="2400" dirty="0">
                <a:latin typeface="Arial Narrow" pitchFamily="34" charset="0"/>
              </a:rPr>
              <a:t> PTN dan Program </a:t>
            </a:r>
            <a:r>
              <a:rPr lang="en-US" sz="2400" dirty="0" err="1">
                <a:latin typeface="Arial Narrow" pitchFamily="34" charset="0"/>
              </a:rPr>
              <a:t>Studi</a:t>
            </a:r>
            <a:r>
              <a:rPr lang="en-US" sz="2400" dirty="0">
                <a:latin typeface="Arial Narrow" pitchFamily="34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Pendaftaran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Ujian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Keterampilan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bagi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siswa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mengambil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bidang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ilmu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Seni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dan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Keolahragaan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Arial Narrow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400" dirty="0" err="1">
                <a:latin typeface="Arial Narrow" pitchFamily="34" charset="0"/>
              </a:rPr>
              <a:t>Pelaksanaan</a:t>
            </a:r>
            <a:r>
              <a:rPr lang="en-US" sz="2400" dirty="0">
                <a:latin typeface="Arial Narrow" pitchFamily="34" charset="0"/>
              </a:rPr>
              <a:t> </a:t>
            </a:r>
            <a:r>
              <a:rPr lang="en-US" sz="2400" dirty="0" err="1">
                <a:latin typeface="Arial Narrow" pitchFamily="34" charset="0"/>
              </a:rPr>
              <a:t>Tes</a:t>
            </a:r>
            <a:r>
              <a:rPr lang="en-US" sz="2400" dirty="0">
                <a:latin typeface="Arial Narrow" pitchFamily="34" charset="0"/>
              </a:rPr>
              <a:t> </a:t>
            </a:r>
            <a:r>
              <a:rPr lang="en-US" sz="2400" dirty="0" err="1">
                <a:latin typeface="Arial Narrow" pitchFamily="34" charset="0"/>
              </a:rPr>
              <a:t>Tertulis</a:t>
            </a:r>
            <a:endParaRPr lang="en-US" sz="2400" dirty="0">
              <a:latin typeface="Arial Narrow" pitchFamily="34" charset="0"/>
            </a:endParaRPr>
          </a:p>
        </p:txBody>
      </p:sp>
      <p:pic>
        <p:nvPicPr>
          <p:cNvPr id="1844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787400"/>
            <a:ext cx="97155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04"/>
          <a:stretch>
            <a:fillRect/>
          </a:stretch>
        </p:blipFill>
        <p:spPr bwMode="auto">
          <a:xfrm>
            <a:off x="1643063" y="723900"/>
            <a:ext cx="8937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925"/>
            <a:ext cx="9144000" cy="827088"/>
          </a:xfrm>
          <a:solidFill>
            <a:srgbClr val="2E75B6"/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FF"/>
                </a:solidFill>
                <a:ea typeface="+mj-ea"/>
                <a:cs typeface="+mj-cs"/>
              </a:rPr>
              <a:t>PILIHAN PTN DAN PROGRAM STUDI</a:t>
            </a:r>
            <a:endParaRPr lang="en-GB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4614" y="1043787"/>
          <a:ext cx="9129386" cy="5181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460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1044575"/>
            <a:ext cx="10445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04"/>
          <a:stretch>
            <a:fillRect/>
          </a:stretch>
        </p:blipFill>
        <p:spPr bwMode="auto">
          <a:xfrm>
            <a:off x="1700213" y="946150"/>
            <a:ext cx="1020762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44575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3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PESERTA PELAMAR PROGRAM BIDIKMISI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8374747"/>
              </p:ext>
            </p:extLst>
          </p:nvPr>
        </p:nvGraphicFramePr>
        <p:xfrm>
          <a:off x="457200" y="1659467"/>
          <a:ext cx="8432800" cy="48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check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050"/>
            <a:ext cx="9144000" cy="1143000"/>
          </a:xfrm>
          <a:solidFill>
            <a:schemeClr val="accent5">
              <a:lumMod val="75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id-ID" alt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anose="020B0600070205080204" pitchFamily="34" charset="-128"/>
              </a:rPr>
              <a:t>PEMBIAYAAN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685069" y="1600124"/>
          <a:ext cx="8059788" cy="460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2532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1044575"/>
            <a:ext cx="10445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04"/>
          <a:stretch>
            <a:fillRect/>
          </a:stretch>
        </p:blipFill>
        <p:spPr bwMode="auto">
          <a:xfrm>
            <a:off x="1700213" y="946150"/>
            <a:ext cx="1020762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938"/>
            <a:ext cx="9144000" cy="828676"/>
          </a:xfrm>
          <a:solidFill>
            <a:schemeClr val="accent1"/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>
                <a:ea typeface="+mj-ea"/>
                <a:cs typeface="+mj-cs"/>
              </a:rPr>
              <a:t>KERANGKA WAKTU SNMPTN 2017</a:t>
            </a:r>
            <a:endParaRPr lang="en-GB" dirty="0">
              <a:ea typeface="+mj-ea"/>
              <a:cs typeface="+mj-cs"/>
            </a:endParaRPr>
          </a:p>
        </p:txBody>
      </p:sp>
      <p:graphicFrame>
        <p:nvGraphicFramePr>
          <p:cNvPr id="4" name="Content Placeholder 6"/>
          <p:cNvGraphicFramePr>
            <a:graphicFrameLocks noGrp="1"/>
          </p:cNvGraphicFramePr>
          <p:nvPr>
            <p:ph idx="1"/>
          </p:nvPr>
        </p:nvGraphicFramePr>
        <p:xfrm>
          <a:off x="210951" y="1283178"/>
          <a:ext cx="8722097" cy="4785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925"/>
            <a:ext cx="9144000" cy="828675"/>
          </a:xfrm>
          <a:solidFill>
            <a:schemeClr val="accent5">
              <a:lumMod val="75000"/>
            </a:schemeClr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>
                <a:ea typeface="+mj-ea"/>
                <a:cs typeface="+mj-cs"/>
              </a:rPr>
              <a:t>KERANGKA WAKTU SBMPTN 2017</a:t>
            </a:r>
            <a:endParaRPr lang="en-GB" dirty="0">
              <a:ea typeface="+mj-ea"/>
              <a:cs typeface="+mj-cs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171524"/>
          <a:ext cx="8229600" cy="4635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92113" y="1497013"/>
            <a:ext cx="1833562" cy="881062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2922588" y="1549400"/>
            <a:ext cx="23272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200" b="1"/>
              <a:t>VERIFIKASI NILAI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200" b="1"/>
              <a:t>OLEH SISWA</a:t>
            </a: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2959100" y="1497013"/>
            <a:ext cx="2220913" cy="881062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6629" name="TextBox 6"/>
          <p:cNvSpPr txBox="1">
            <a:spLocks noChangeArrowheads="1"/>
          </p:cNvSpPr>
          <p:nvPr/>
        </p:nvSpPr>
        <p:spPr bwMode="auto">
          <a:xfrm>
            <a:off x="6126163" y="1522413"/>
            <a:ext cx="2328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000" b="1">
              <a:solidFill>
                <a:srgbClr val="FF0000"/>
              </a:solidFill>
            </a:endParaRPr>
          </a:p>
        </p:txBody>
      </p:sp>
      <p:sp>
        <p:nvSpPr>
          <p:cNvPr id="26630" name="TextBox 8"/>
          <p:cNvSpPr txBox="1">
            <a:spLocks noChangeArrowheads="1"/>
          </p:cNvSpPr>
          <p:nvPr/>
        </p:nvSpPr>
        <p:spPr bwMode="auto">
          <a:xfrm>
            <a:off x="6210300" y="1906588"/>
            <a:ext cx="26050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/>
              <a:t>PERHITUNGAN NILAI SISWA &amp; PEMERINGKATAN SISWA PER SEKOLAH OLEH SISTEM PANITIA NASIONAL</a:t>
            </a:r>
          </a:p>
        </p:txBody>
      </p: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6164263" y="1520825"/>
            <a:ext cx="2740025" cy="2532063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6632" name="TextBox 11"/>
          <p:cNvSpPr txBox="1">
            <a:spLocks noChangeArrowheads="1"/>
          </p:cNvSpPr>
          <p:nvPr/>
        </p:nvSpPr>
        <p:spPr bwMode="auto">
          <a:xfrm>
            <a:off x="819150" y="3276600"/>
            <a:ext cx="19002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AKREDITASI SEKOLAH</a:t>
            </a: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>
            <a:off x="903288" y="3267075"/>
            <a:ext cx="1733550" cy="83185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06600" y="4833938"/>
            <a:ext cx="4902200" cy="8302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ea typeface="+mn-ea"/>
                <a:cs typeface="Arial" charset="0"/>
              </a:rPr>
              <a:t>SISWA YANG LAYAK MENDAFTAR SNMPTN 2017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1981200" y="4705350"/>
            <a:ext cx="4902200" cy="10763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6" name="Right Arrow 15"/>
          <p:cNvSpPr>
            <a:spLocks noChangeArrowheads="1"/>
          </p:cNvSpPr>
          <p:nvPr/>
        </p:nvSpPr>
        <p:spPr bwMode="auto">
          <a:xfrm>
            <a:off x="2263775" y="1768475"/>
            <a:ext cx="668338" cy="388938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Right Arrow 16"/>
          <p:cNvSpPr>
            <a:spLocks noChangeArrowheads="1"/>
          </p:cNvSpPr>
          <p:nvPr/>
        </p:nvSpPr>
        <p:spPr bwMode="auto">
          <a:xfrm>
            <a:off x="5230813" y="1863725"/>
            <a:ext cx="866775" cy="304800"/>
          </a:xfrm>
          <a:prstGeom prst="rightArrow">
            <a:avLst>
              <a:gd name="adj1" fmla="val 50000"/>
              <a:gd name="adj2" fmla="val 50003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" name="Right Arrow 19"/>
          <p:cNvSpPr>
            <a:spLocks noChangeArrowheads="1"/>
          </p:cNvSpPr>
          <p:nvPr/>
        </p:nvSpPr>
        <p:spPr bwMode="auto">
          <a:xfrm>
            <a:off x="2673350" y="3457575"/>
            <a:ext cx="1758950" cy="355600"/>
          </a:xfrm>
          <a:prstGeom prst="rightArrow">
            <a:avLst>
              <a:gd name="adj1" fmla="val 50000"/>
              <a:gd name="adj2" fmla="val 49991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3" name="Left Arrow 22"/>
          <p:cNvSpPr>
            <a:spLocks noChangeArrowheads="1"/>
          </p:cNvSpPr>
          <p:nvPr/>
        </p:nvSpPr>
        <p:spPr bwMode="auto">
          <a:xfrm>
            <a:off x="4432300" y="3457575"/>
            <a:ext cx="1685925" cy="355600"/>
          </a:xfrm>
          <a:prstGeom prst="leftArrow">
            <a:avLst>
              <a:gd name="adj1" fmla="val 50000"/>
              <a:gd name="adj2" fmla="val 50001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Down Arrow 23"/>
          <p:cNvSpPr>
            <a:spLocks noChangeArrowheads="1"/>
          </p:cNvSpPr>
          <p:nvPr/>
        </p:nvSpPr>
        <p:spPr bwMode="auto">
          <a:xfrm>
            <a:off x="4265613" y="3813175"/>
            <a:ext cx="357187" cy="808038"/>
          </a:xfrm>
          <a:prstGeom prst="downArrow">
            <a:avLst>
              <a:gd name="adj1" fmla="val 50000"/>
              <a:gd name="adj2" fmla="val 49997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6641" name="TextBox 20"/>
          <p:cNvSpPr txBox="1">
            <a:spLocks noChangeArrowheads="1"/>
          </p:cNvSpPr>
          <p:nvPr/>
        </p:nvSpPr>
        <p:spPr bwMode="auto">
          <a:xfrm>
            <a:off x="-30163" y="2414588"/>
            <a:ext cx="26368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/>
              <a:t>Tgl 14 Januari – 10 Februari 2017 (penambahan waktu s.d.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/>
              <a:t>13 Februari 2017)</a:t>
            </a:r>
          </a:p>
        </p:txBody>
      </p:sp>
      <p:sp>
        <p:nvSpPr>
          <p:cNvPr id="26642" name="TextBox 21"/>
          <p:cNvSpPr txBox="1">
            <a:spLocks noChangeArrowheads="1"/>
          </p:cNvSpPr>
          <p:nvPr/>
        </p:nvSpPr>
        <p:spPr bwMode="auto">
          <a:xfrm>
            <a:off x="2551113" y="2428875"/>
            <a:ext cx="3155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/>
              <a:t>Tgl 15 Januari – 12 Februari 2017 (penambahan waktu s.d. tgl 14 Februari 2017)</a:t>
            </a:r>
          </a:p>
        </p:txBody>
      </p:sp>
      <p:sp>
        <p:nvSpPr>
          <p:cNvPr id="26643" name="Rectangle 26"/>
          <p:cNvSpPr>
            <a:spLocks noChangeArrowheads="1"/>
          </p:cNvSpPr>
          <p:nvPr/>
        </p:nvSpPr>
        <p:spPr bwMode="auto">
          <a:xfrm>
            <a:off x="3138488" y="5781675"/>
            <a:ext cx="2943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/>
              <a:t>Tanggal 21 Februari  -  6 Maret 2017</a:t>
            </a:r>
          </a:p>
        </p:txBody>
      </p:sp>
      <p:sp>
        <p:nvSpPr>
          <p:cNvPr id="26644" name="Rectangle 27"/>
          <p:cNvSpPr>
            <a:spLocks noChangeArrowheads="1"/>
          </p:cNvSpPr>
          <p:nvPr/>
        </p:nvSpPr>
        <p:spPr bwMode="auto">
          <a:xfrm>
            <a:off x="6437313" y="4108450"/>
            <a:ext cx="2212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/>
              <a:t>Tanggal 15 - 20 Februari 2017</a:t>
            </a:r>
          </a:p>
        </p:txBody>
      </p:sp>
      <p:sp>
        <p:nvSpPr>
          <p:cNvPr id="26645" name="Rectangle 1"/>
          <p:cNvSpPr>
            <a:spLocks noChangeArrowheads="1"/>
          </p:cNvSpPr>
          <p:nvPr/>
        </p:nvSpPr>
        <p:spPr bwMode="auto">
          <a:xfrm>
            <a:off x="307975" y="1593850"/>
            <a:ext cx="1992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latin typeface="Arial Narrow" panose="020B0606020202030204" pitchFamily="34" charset="0"/>
              </a:rPr>
              <a:t>PENGISIAN PDSS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latin typeface="Arial Narrow" panose="020B0606020202030204" pitchFamily="34" charset="0"/>
              </a:rPr>
              <a:t>OLEH SEKOLAH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ALUR PROSES SNMPTN 2017</a:t>
            </a:r>
            <a:endParaRPr lang="en-GB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875" y="2165350"/>
            <a:ext cx="7710488" cy="29591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SEKOLAH</a:t>
            </a:r>
          </a:p>
          <a:p>
            <a:pPr marL="180975" lvl="1" indent="0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TIDAK LOGIN</a:t>
            </a:r>
          </a:p>
          <a:p>
            <a:pPr marL="180975" lvl="1" indent="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SUDAH ISI</a:t>
            </a:r>
          </a:p>
          <a:p>
            <a:pPr marL="0" indent="0">
              <a:lnSpc>
                <a:spcPct val="150000"/>
              </a:lnSpc>
              <a:spcBef>
                <a:spcPts val="2400"/>
              </a:spcBef>
              <a:buFont typeface="Arial" panose="020B0604020202020204" pitchFamily="34" charset="0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VERIFIKASI SISWA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178300" y="2157413"/>
            <a:ext cx="1720850" cy="51435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24.379</a:t>
            </a:r>
          </a:p>
        </p:txBody>
      </p:sp>
      <p:sp>
        <p:nvSpPr>
          <p:cNvPr id="6" name="Rectangle 5"/>
          <p:cNvSpPr/>
          <p:nvPr/>
        </p:nvSpPr>
        <p:spPr>
          <a:xfrm>
            <a:off x="4178300" y="2867025"/>
            <a:ext cx="1743075" cy="51593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chemeClr val="tx1"/>
                </a:solidFill>
              </a:rPr>
              <a:t>6.374</a:t>
            </a:r>
          </a:p>
        </p:txBody>
      </p:sp>
      <p:sp>
        <p:nvSpPr>
          <p:cNvPr id="7" name="Rectangle 6"/>
          <p:cNvSpPr/>
          <p:nvPr/>
        </p:nvSpPr>
        <p:spPr>
          <a:xfrm>
            <a:off x="4178300" y="3576638"/>
            <a:ext cx="17430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18.005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70650" y="2157413"/>
            <a:ext cx="1743075" cy="514350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23.388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70650" y="2867025"/>
            <a:ext cx="1743075" cy="51593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5.810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70650" y="3576638"/>
            <a:ext cx="1743075" cy="515937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17.578</a:t>
            </a:r>
          </a:p>
        </p:txBody>
      </p:sp>
      <p:sp>
        <p:nvSpPr>
          <p:cNvPr id="27657" name="TextBox 3"/>
          <p:cNvSpPr txBox="1">
            <a:spLocks noChangeArrowheads="1"/>
          </p:cNvSpPr>
          <p:nvPr/>
        </p:nvSpPr>
        <p:spPr bwMode="auto">
          <a:xfrm>
            <a:off x="6864350" y="1606550"/>
            <a:ext cx="957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2016</a:t>
            </a:r>
            <a:endParaRPr lang="en-GB" altLang="en-US" sz="2400" b="1"/>
          </a:p>
        </p:txBody>
      </p:sp>
      <p:sp>
        <p:nvSpPr>
          <p:cNvPr id="27658" name="TextBox 13"/>
          <p:cNvSpPr txBox="1">
            <a:spLocks noChangeArrowheads="1"/>
          </p:cNvSpPr>
          <p:nvPr/>
        </p:nvSpPr>
        <p:spPr bwMode="auto">
          <a:xfrm>
            <a:off x="4632325" y="1617663"/>
            <a:ext cx="958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2017</a:t>
            </a:r>
            <a:endParaRPr lang="en-GB" altLang="en-US" sz="2400" b="1"/>
          </a:p>
        </p:txBody>
      </p:sp>
      <p:sp>
        <p:nvSpPr>
          <p:cNvPr id="15" name="Rectangle 14"/>
          <p:cNvSpPr/>
          <p:nvPr/>
        </p:nvSpPr>
        <p:spPr>
          <a:xfrm>
            <a:off x="4178300" y="4264025"/>
            <a:ext cx="17430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2.102.399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70650" y="4264025"/>
            <a:ext cx="1743075" cy="51593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2.069.709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DATA PENGISIAN PDSS 2017</a:t>
            </a:r>
            <a:endParaRPr lang="en-GB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1463" y="1263650"/>
            <a:ext cx="8872537" cy="4611688"/>
          </a:xfrm>
        </p:spPr>
        <p:txBody>
          <a:bodyPr/>
          <a:lstStyle/>
          <a:p>
            <a:pPr marL="457200" indent="-457200" eaLnBrk="1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Pemeringkatan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menggunakan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nilai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semester 1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s.d.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semester 5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berdasarkan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beban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pengajaran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.</a:t>
            </a:r>
          </a:p>
          <a:p>
            <a:pPr marL="457200" indent="-457200" eaLnBrk="1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Pemeringkatan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dilaksanakan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bagi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semua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siswa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,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termasuk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bagi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siswa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yang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memiliki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nilai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di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bawah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KKM.</a:t>
            </a:r>
          </a:p>
          <a:p>
            <a:pPr marL="457200" indent="-457200" eaLnBrk="1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Pemeringkatan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dilakukan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per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jurusan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(IPA, IPS, Bahasa,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dll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)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pada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setiap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sekolah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.</a:t>
            </a:r>
          </a:p>
          <a:p>
            <a:pPr marL="457200" indent="-457200" eaLnBrk="1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Pemeringkatan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berlaku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per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sekolah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,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tanpa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membedakan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kelas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reguler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dan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kelas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akselerasi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(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pada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pelaksanaan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PDSS 2017,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kelas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unggulan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disamakan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dan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dicatat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sebagai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kelas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+mn-ea"/>
                <a:cs typeface="+mn-cs"/>
              </a:rPr>
              <a:t>reguler</a:t>
            </a:r>
            <a:r>
              <a:rPr lang="en-US" sz="2800" dirty="0">
                <a:solidFill>
                  <a:schemeClr val="tx2"/>
                </a:solidFill>
                <a:ea typeface="+mn-ea"/>
                <a:cs typeface="+mn-cs"/>
              </a:rPr>
              <a:t>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KETENTUAN PEMERINGKATAN</a:t>
            </a:r>
            <a:endParaRPr lang="en-GB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576263" y="1231900"/>
            <a:ext cx="8107362" cy="4676775"/>
          </a:xfrm>
        </p:spPr>
        <p:txBody>
          <a:bodyPr/>
          <a:lstStyle/>
          <a:p>
            <a:pPr marL="457200" indent="-457200" algn="just" eaLnBrk="1" hangingPunct="1">
              <a:lnSpc>
                <a:spcPct val="114000"/>
              </a:lnSpc>
              <a:spcBef>
                <a:spcPct val="0"/>
              </a:spcBef>
              <a:spcAft>
                <a:spcPts val="1200"/>
              </a:spcAft>
              <a:buFont typeface="Calibri" panose="020F0502020204030204" pitchFamily="34" charset="0"/>
              <a:buAutoNum type="arabicPeriod"/>
            </a:pPr>
            <a:r>
              <a:rPr lang="en-US" altLang="en-US" sz="2800" smtClean="0">
                <a:solidFill>
                  <a:schemeClr val="tx2"/>
                </a:solidFill>
              </a:rPr>
              <a:t>Akreditasi sekolah yang digunakan pada PDSS adalah akreditasi yang masih berlaku berdasarkan isian sekolah.</a:t>
            </a:r>
          </a:p>
          <a:p>
            <a:pPr marL="457200" indent="-457200" algn="just" eaLnBrk="1" hangingPunct="1">
              <a:lnSpc>
                <a:spcPct val="114000"/>
              </a:lnSpc>
              <a:spcBef>
                <a:spcPct val="0"/>
              </a:spcBef>
              <a:spcAft>
                <a:spcPts val="1200"/>
              </a:spcAft>
              <a:buFont typeface="Calibri" panose="020F0502020204030204" pitchFamily="34" charset="0"/>
              <a:buAutoNum type="arabicPeriod"/>
            </a:pPr>
            <a:r>
              <a:rPr lang="en-US" altLang="en-US" sz="2800" smtClean="0">
                <a:solidFill>
                  <a:schemeClr val="tx2"/>
                </a:solidFill>
              </a:rPr>
              <a:t>Jika akreditasi kadaluarsa dalam kurun waktu kurang atau sama dgn 1 tahun dari tanggal 13 Februari 2017, akreditasi dianggap masih berlaku.</a:t>
            </a:r>
          </a:p>
          <a:p>
            <a:pPr marL="457200" indent="-457200" algn="just" eaLnBrk="1" hangingPunct="1">
              <a:lnSpc>
                <a:spcPct val="114000"/>
              </a:lnSpc>
              <a:spcBef>
                <a:spcPct val="0"/>
              </a:spcBef>
              <a:spcAft>
                <a:spcPts val="1200"/>
              </a:spcAft>
              <a:buFont typeface="Calibri" panose="020F0502020204030204" pitchFamily="34" charset="0"/>
              <a:buAutoNum type="arabicPeriod"/>
            </a:pPr>
            <a:r>
              <a:rPr lang="en-US" altLang="en-US" sz="2800" smtClean="0">
                <a:solidFill>
                  <a:schemeClr val="tx2"/>
                </a:solidFill>
              </a:rPr>
              <a:t>Jika akreditasi kadaluarsa lebih dari 1 tahun dari tanggal 13 Februari 2017, tingkat akreditasi diturunkan satu tingkat.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KETENTUAN AKREDITASI</a:t>
            </a:r>
            <a:endParaRPr lang="en-GB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225"/>
            <a:ext cx="8229600" cy="4806950"/>
          </a:xfrm>
        </p:spPr>
        <p:txBody>
          <a:bodyPr/>
          <a:lstStyle/>
          <a:p>
            <a:pPr marL="514350" indent="-514350">
              <a:lnSpc>
                <a:spcPct val="114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800" dirty="0" err="1">
                <a:ea typeface="+mn-ea"/>
                <a:cs typeface="+mn-cs"/>
              </a:rPr>
              <a:t>Ketentuan</a:t>
            </a:r>
            <a:r>
              <a:rPr lang="en-US" sz="2800" dirty="0">
                <a:ea typeface="+mn-ea"/>
                <a:cs typeface="+mn-cs"/>
              </a:rPr>
              <a:t> yang </a:t>
            </a:r>
            <a:r>
              <a:rPr lang="en-US" sz="2800" dirty="0" err="1">
                <a:ea typeface="+mn-ea"/>
                <a:cs typeface="+mn-cs"/>
              </a:rPr>
              <a:t>berlaku</a:t>
            </a:r>
            <a:r>
              <a:rPr lang="en-US" sz="2800" dirty="0">
                <a:ea typeface="+mn-ea"/>
                <a:cs typeface="+mn-cs"/>
              </a:rPr>
              <a:t>:</a:t>
            </a:r>
          </a:p>
          <a:p>
            <a:pPr marL="1076325" lvl="1" indent="-357188">
              <a:lnSpc>
                <a:spcPct val="114000"/>
              </a:lnSpc>
              <a:spcBef>
                <a:spcPts val="0"/>
              </a:spcBef>
              <a:buFont typeface="+mj-lt"/>
              <a:buAutoNum type="alphaLcPeriod"/>
              <a:tabLst>
                <a:tab pos="1166813" algn="l"/>
              </a:tabLst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Akreditasi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A : 50%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siswa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terbaik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di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sekolahnya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+mn-ea"/>
            </a:endParaRPr>
          </a:p>
          <a:p>
            <a:pPr marL="1076325" lvl="1" indent="-357188">
              <a:lnSpc>
                <a:spcPct val="114000"/>
              </a:lnSpc>
              <a:spcBef>
                <a:spcPts val="0"/>
              </a:spcBef>
              <a:buFont typeface="+mj-lt"/>
              <a:buAutoNum type="alphaL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Akreditasi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B : 30%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siswa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terbaik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di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sekolahnya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+mn-ea"/>
            </a:endParaRPr>
          </a:p>
          <a:p>
            <a:pPr marL="1076325" lvl="1" indent="-357188">
              <a:lnSpc>
                <a:spcPct val="114000"/>
              </a:lnSpc>
              <a:spcBef>
                <a:spcPts val="0"/>
              </a:spcBef>
              <a:buFont typeface="+mj-lt"/>
              <a:buAutoNum type="alphaL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Akreditasi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C : 10%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siswa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terbaik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di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sekolahnya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+mn-ea"/>
            </a:endParaRPr>
          </a:p>
          <a:p>
            <a:pPr marL="1076325" lvl="1" indent="-357188">
              <a:lnSpc>
                <a:spcPct val="114000"/>
              </a:lnSpc>
              <a:spcBef>
                <a:spcPts val="0"/>
              </a:spcBef>
              <a:buFont typeface="+mj-lt"/>
              <a:buAutoNum type="alphaL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Akreditasi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lainnya : 5%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siswa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terbaik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ea"/>
              </a:rPr>
              <a:t> di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+mn-ea"/>
              </a:rPr>
              <a:t>sekolahnya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+mn-ea"/>
            </a:endParaRPr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Font typeface="Arial" charset="0"/>
              <a:buNone/>
              <a:defRPr/>
            </a:pPr>
            <a:endParaRPr lang="en-US" sz="800" dirty="0">
              <a:ea typeface="+mn-ea"/>
            </a:endParaRPr>
          </a:p>
          <a:p>
            <a:pPr marL="514350" indent="-514350">
              <a:lnSpc>
                <a:spcPct val="114000"/>
              </a:lnSpc>
              <a:spcBef>
                <a:spcPts val="0"/>
              </a:spcBef>
              <a:buFont typeface="+mj-lt"/>
              <a:buAutoNum type="arabicPeriod" startAt="2"/>
              <a:defRPr/>
            </a:pPr>
            <a:r>
              <a:rPr lang="en-US" sz="2800" dirty="0">
                <a:ea typeface="+mn-ea"/>
                <a:cs typeface="+mn-cs"/>
              </a:rPr>
              <a:t>Jika </a:t>
            </a:r>
            <a:r>
              <a:rPr lang="en-US" sz="2800" dirty="0" err="1">
                <a:ea typeface="+mn-ea"/>
                <a:cs typeface="+mn-cs"/>
              </a:rPr>
              <a:t>dalam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pemeringkatan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terdapat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beberapa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siswa</a:t>
            </a:r>
            <a:r>
              <a:rPr lang="en-US" sz="2800" dirty="0">
                <a:ea typeface="+mn-ea"/>
                <a:cs typeface="+mn-cs"/>
              </a:rPr>
              <a:t> yang </a:t>
            </a:r>
            <a:r>
              <a:rPr lang="en-US" sz="2800" dirty="0" err="1">
                <a:ea typeface="+mn-ea"/>
                <a:cs typeface="+mn-cs"/>
              </a:rPr>
              <a:t>memperoleh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nilai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sama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pada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peringkat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i="1" dirty="0">
                <a:ea typeface="+mn-ea"/>
                <a:cs typeface="+mn-cs"/>
              </a:rPr>
              <a:t>threshold</a:t>
            </a:r>
            <a:r>
              <a:rPr lang="en-US" sz="2800" dirty="0">
                <a:ea typeface="+mn-ea"/>
                <a:cs typeface="+mn-cs"/>
              </a:rPr>
              <a:t>, </a:t>
            </a:r>
            <a:r>
              <a:rPr lang="en-US" sz="2800" dirty="0" err="1">
                <a:ea typeface="+mn-ea"/>
                <a:cs typeface="+mn-cs"/>
              </a:rPr>
              <a:t>maka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semua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siswa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tersebut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dapat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mendaftar</a:t>
            </a:r>
            <a:r>
              <a:rPr lang="en-US" sz="2800" dirty="0">
                <a:ea typeface="+mn-ea"/>
                <a:cs typeface="+mn-cs"/>
              </a:rPr>
              <a:t> di SNMPTN. </a:t>
            </a:r>
            <a:r>
              <a:rPr lang="en-US" sz="2800" dirty="0" err="1">
                <a:ea typeface="+mn-ea"/>
                <a:cs typeface="+mn-cs"/>
              </a:rPr>
              <a:t>Dalam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hal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ini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memungkinkan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kuota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sekolah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melampaui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ketentuan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akreditasi</a:t>
            </a:r>
            <a:r>
              <a:rPr lang="en-US" sz="2800" dirty="0">
                <a:ea typeface="+mn-ea"/>
                <a:cs typeface="+mn-cs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60325" y="146050"/>
            <a:ext cx="9264650" cy="563563"/>
          </a:xfrm>
        </p:spPr>
        <p:txBody>
          <a:bodyPr/>
          <a:lstStyle/>
          <a:p>
            <a:pPr>
              <a:defRPr/>
            </a:pPr>
            <a:r>
              <a:rPr lang="en-US" altLang="en-US" sz="3200" dirty="0"/>
              <a:t>PENENTUAN SISWA LAYAK MENDAFTAR  SNMPTN 2017</a:t>
            </a:r>
            <a:endParaRPr lang="en-GB" sz="32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HAL YANG HARUS DILAKUKAN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003300"/>
            <a:ext cx="8229600" cy="5368925"/>
          </a:xfrm>
        </p:spPr>
        <p:txBody>
          <a:bodyPr/>
          <a:lstStyle/>
          <a:p>
            <a:pPr marL="363538" indent="-363538">
              <a:defRPr/>
            </a:pP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	tanggal 21 </a:t>
            </a:r>
            <a:r>
              <a:rPr lang="en-US" dirty="0" err="1"/>
              <a:t>Februari</a:t>
            </a:r>
            <a:r>
              <a:rPr lang="en-US" dirty="0"/>
              <a:t> 2017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:</a:t>
            </a:r>
          </a:p>
          <a:p>
            <a:pPr marL="892175" lvl="1" indent="-358775">
              <a:buFont typeface="+mj-lt"/>
              <a:buAutoNum type="alphaLcPeriod"/>
              <a:defRPr/>
            </a:pPr>
            <a:r>
              <a:rPr lang="en-US" dirty="0" err="1"/>
              <a:t>cek</a:t>
            </a:r>
            <a:r>
              <a:rPr lang="en-US" dirty="0"/>
              <a:t> login PDSS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</a:p>
          <a:p>
            <a:pPr marL="892175" lvl="1" indent="-358775">
              <a:buFont typeface="+mj-lt"/>
              <a:buAutoNum type="alphaLcPeriod"/>
              <a:defRPr/>
            </a:pPr>
            <a:r>
              <a:rPr lang="en-US" dirty="0" err="1"/>
              <a:t>mengunduh</a:t>
            </a:r>
            <a:r>
              <a:rPr lang="en-US" dirty="0"/>
              <a:t> Password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mendaftar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SNMPTN</a:t>
            </a:r>
          </a:p>
          <a:p>
            <a:pPr marL="363538" indent="-363538">
              <a:defRPr/>
            </a:pPr>
            <a:r>
              <a:rPr lang="en-US" dirty="0" err="1"/>
              <a:t>Siswa</a:t>
            </a:r>
            <a:r>
              <a:rPr lang="en-US" dirty="0"/>
              <a:t> </a:t>
            </a:r>
          </a:p>
          <a:p>
            <a:pPr marL="447675" indent="0">
              <a:buFont typeface="Arial" panose="020B0604020202020204" pitchFamily="34" charset="0"/>
              <a:buNone/>
              <a:defRPr/>
            </a:pPr>
            <a:r>
              <a:rPr lang="en-US" dirty="0"/>
              <a:t>	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 di laman PTN </a:t>
            </a:r>
            <a:r>
              <a:rPr lang="en-US" dirty="0" err="1"/>
              <a:t>pilihannya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pendaftaran</a:t>
            </a:r>
            <a:r>
              <a:rPr lang="en-US" dirty="0"/>
              <a:t> SNMPTN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1 (</a:t>
            </a:r>
            <a:r>
              <a:rPr lang="en-US" dirty="0" err="1"/>
              <a:t>satu</a:t>
            </a:r>
            <a:r>
              <a:rPr lang="en-US" dirty="0"/>
              <a:t> ) kali.</a:t>
            </a:r>
          </a:p>
          <a:p>
            <a:pPr marL="447675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  <p:transition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" y="92075"/>
            <a:ext cx="9140825" cy="1241425"/>
          </a:xfrm>
        </p:spPr>
        <p:txBody>
          <a:bodyPr/>
          <a:lstStyle/>
          <a:p>
            <a:pPr>
              <a:spcAft>
                <a:spcPts val="1800"/>
              </a:spcAft>
              <a:defRPr/>
            </a:pPr>
            <a:r>
              <a:rPr lang="en-US" dirty="0"/>
              <a:t>TAHAPAN PENDAFTARAN SNMPTN</a:t>
            </a:r>
            <a:br>
              <a:rPr lang="en-US" dirty="0"/>
            </a:br>
            <a:r>
              <a:rPr lang="en-US" sz="1200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sz="2600" dirty="0">
                <a:solidFill>
                  <a:schemeClr val="accent2"/>
                </a:solidFill>
              </a:rPr>
              <a:t>http://web</a:t>
            </a:r>
            <a:r>
              <a:rPr lang="en-GB" sz="2600" dirty="0">
                <a:solidFill>
                  <a:schemeClr val="accent2"/>
                </a:solidFill>
              </a:rPr>
              <a:t>.snmptn.ac.id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228600" y="1417638"/>
            <a:ext cx="8915400" cy="5341937"/>
          </a:xfrm>
        </p:spPr>
        <p:txBody>
          <a:bodyPr/>
          <a:lstStyle/>
          <a:p>
            <a:pPr>
              <a:buFont typeface="Calibri" panose="020F0502020204030204" pitchFamily="34" charset="0"/>
              <a:buAutoNum type="arabicPeriod"/>
            </a:pPr>
            <a:r>
              <a:rPr lang="fi-FI" altLang="en-US" sz="2000" smtClean="0"/>
              <a:t>Siswa</a:t>
            </a:r>
            <a:r>
              <a:rPr lang="en-US" altLang="en-US" sz="2000" smtClean="0"/>
              <a:t> Pendaftar melakukan </a:t>
            </a:r>
            <a:r>
              <a:rPr lang="en-US" altLang="en-US" sz="2000" i="1" smtClean="0"/>
              <a:t>login</a:t>
            </a:r>
            <a:r>
              <a:rPr lang="en-US" altLang="en-US" sz="2000" smtClean="0"/>
              <a:t> ke laman SNMPTN </a:t>
            </a:r>
            <a:r>
              <a:rPr lang="en-US" altLang="en-US" sz="2000" u="sng" smtClean="0">
                <a:solidFill>
                  <a:srgbClr val="0000FF"/>
                </a:solidFill>
              </a:rPr>
              <a:t>http://web.snmptn.ac.id </a:t>
            </a:r>
            <a:r>
              <a:rPr lang="en-US" altLang="en-US" sz="2000" smtClean="0"/>
              <a:t>dengan menggunakan NISN dan </a:t>
            </a:r>
            <a:r>
              <a:rPr lang="en-US" altLang="en-US" sz="2000" i="1" smtClean="0"/>
              <a:t>password</a:t>
            </a:r>
            <a:r>
              <a:rPr lang="en-US" altLang="en-US" sz="2000" smtClean="0"/>
              <a:t> yang diberikan oleh Kepala Sekolah. </a:t>
            </a:r>
            <a:endParaRPr lang="en-GB" altLang="en-US" sz="2000" smtClean="0"/>
          </a:p>
          <a:p>
            <a:pPr>
              <a:buFont typeface="Calibri" panose="020F0502020204030204" pitchFamily="34" charset="0"/>
              <a:buAutoNum type="arabicPeriod"/>
            </a:pPr>
            <a:r>
              <a:rPr lang="en-US" altLang="en-US" sz="2000" smtClean="0"/>
              <a:t>Siswa Pendaftar mengisi </a:t>
            </a:r>
            <a:r>
              <a:rPr lang="en-US" altLang="en-US" sz="2000" b="1" smtClean="0"/>
              <a:t>Formulir Pendaftaran </a:t>
            </a:r>
            <a:r>
              <a:rPr lang="en-US" altLang="en-US" sz="2000" smtClean="0"/>
              <a:t>secara </a:t>
            </a:r>
            <a:r>
              <a:rPr lang="en-US" altLang="en-US" sz="2000" i="1" smtClean="0"/>
              <a:t>online</a:t>
            </a:r>
            <a:r>
              <a:rPr lang="en-US" altLang="en-US" sz="2000" smtClean="0"/>
              <a:t>, mencakup:</a:t>
            </a:r>
            <a:endParaRPr lang="en-GB" altLang="en-US" sz="2000" smtClean="0"/>
          </a:p>
          <a:p>
            <a:pPr marL="800100" lvl="1" indent="-342900">
              <a:buFont typeface="Calibri" panose="020F0502020204030204" pitchFamily="34" charset="0"/>
              <a:buAutoNum type="alphaLcPeriod"/>
            </a:pPr>
            <a:r>
              <a:rPr lang="en-US" altLang="en-US" sz="2000" smtClean="0"/>
              <a:t>mengisi Pilihan PTN dan pilihan program studi, pilihan 1 dan pilihan 2</a:t>
            </a:r>
            <a:endParaRPr lang="en-GB" altLang="en-US" sz="2000" smtClean="0"/>
          </a:p>
          <a:p>
            <a:pPr marL="800100" lvl="1" indent="-342900">
              <a:buFont typeface="Calibri" panose="020F0502020204030204" pitchFamily="34" charset="0"/>
              <a:buAutoNum type="alphaLcPeriod"/>
            </a:pPr>
            <a:r>
              <a:rPr lang="id-ID" altLang="en-US" sz="2000" smtClean="0"/>
              <a:t>mengunggah (</a:t>
            </a:r>
            <a:r>
              <a:rPr lang="id-ID" altLang="en-US" sz="2000" i="1" smtClean="0"/>
              <a:t>upload</a:t>
            </a:r>
            <a:r>
              <a:rPr lang="id-ID" altLang="en-US" sz="2000" smtClean="0"/>
              <a:t>) pasfoto resmi terbaru </a:t>
            </a:r>
            <a:endParaRPr lang="en-GB" altLang="en-US" sz="2000" smtClean="0"/>
          </a:p>
          <a:p>
            <a:pPr marL="800100" lvl="1" indent="-342900">
              <a:buFont typeface="Calibri" panose="020F0502020204030204" pitchFamily="34" charset="0"/>
              <a:buAutoNum type="alphaLcPeriod"/>
            </a:pPr>
            <a:r>
              <a:rPr lang="en-US" altLang="en-US" sz="2000" smtClean="0"/>
              <a:t>mengisi biodata siswa</a:t>
            </a:r>
            <a:endParaRPr lang="en-GB" altLang="en-US" sz="2000" smtClean="0"/>
          </a:p>
          <a:p>
            <a:pPr>
              <a:buFont typeface="Calibri" panose="020F0502020204030204" pitchFamily="34" charset="0"/>
              <a:buAutoNum type="arabicPeriod"/>
            </a:pPr>
            <a:r>
              <a:rPr lang="fi-FI" altLang="en-US" sz="2000" smtClean="0"/>
              <a:t>Siswa</a:t>
            </a:r>
            <a:r>
              <a:rPr lang="en-US" altLang="en-US" sz="2000" smtClean="0"/>
              <a:t> pendaftar program studi bidang seni dan/atau keolahragaan wajib membaca dan mengunduh </a:t>
            </a:r>
            <a:r>
              <a:rPr lang="en-US" altLang="en-US" sz="2000" i="1" smtClean="0"/>
              <a:t>template</a:t>
            </a:r>
            <a:r>
              <a:rPr lang="en-US" altLang="en-US" sz="2000" smtClean="0"/>
              <a:t> dokumen portofolio sesuai bidang yang dipilihnya.</a:t>
            </a:r>
            <a:endParaRPr lang="en-GB" altLang="en-US" sz="2000" smtClean="0"/>
          </a:p>
          <a:p>
            <a:pPr>
              <a:buFont typeface="Calibri" panose="020F0502020204030204" pitchFamily="34" charset="0"/>
              <a:buAutoNum type="arabicPeriod"/>
            </a:pPr>
            <a:r>
              <a:rPr lang="fi-FI" altLang="en-US" sz="2000" smtClean="0"/>
              <a:t>Siswa</a:t>
            </a:r>
            <a:r>
              <a:rPr lang="en-US" altLang="en-US" sz="2000" smtClean="0"/>
              <a:t> pendaftar yang sudah membuat dokumen portofolio, wajib mengunggah dokumen portofolio tersebut secara bersamaan dengan proses pengisian biodata, pilihan PTN, pilihan program studi pada laman </a:t>
            </a:r>
            <a:r>
              <a:rPr lang="en-US" altLang="en-US" sz="2000" smtClean="0">
                <a:hlinkClick r:id="rId2"/>
              </a:rPr>
              <a:t>http://www.snmptn.ac.id</a:t>
            </a:r>
            <a:r>
              <a:rPr lang="en-US" altLang="en-US" sz="2000" smtClean="0"/>
              <a:t>.</a:t>
            </a:r>
          </a:p>
          <a:p>
            <a:pPr>
              <a:buFont typeface="Calibri" panose="020F0502020204030204" pitchFamily="34" charset="0"/>
              <a:buAutoNum type="arabicPeriod"/>
            </a:pPr>
            <a:r>
              <a:rPr lang="en-US" altLang="en-US" sz="2000" smtClean="0"/>
              <a:t>Sebelum mencetak Kartu Peserta, siswa harus mengisikan Nomor Ujian Nasional (NUN)</a:t>
            </a:r>
            <a:endParaRPr lang="en-GB" altLang="en-US" sz="2000" smtClean="0"/>
          </a:p>
          <a:p>
            <a:pPr>
              <a:buFont typeface="Calibri" panose="020F0502020204030204" pitchFamily="34" charset="0"/>
              <a:buAutoNum type="arabicPeriod"/>
            </a:pPr>
            <a:r>
              <a:rPr lang="en-US" altLang="en-US" sz="2000" smtClean="0"/>
              <a:t>Siswa harus melakukan pencetakan Kartu Tanda Peserta SNMPTN 2017 sebagai bukti keikutsertaan saat melakukan pendaftaran di PTN, apabila lulus seleksi SNMPTN  2017.</a:t>
            </a:r>
            <a:endParaRPr lang="en-GB" altLang="en-US" sz="2000" smtClean="0"/>
          </a:p>
          <a:p>
            <a:endParaRPr lang="en-GB" altLang="en-US" sz="2000" smtClean="0"/>
          </a:p>
        </p:txBody>
      </p:sp>
    </p:spTree>
  </p:cSld>
  <p:clrMapOvr>
    <a:masterClrMapping/>
  </p:clrMapOvr>
  <p:transition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628650" y="582613"/>
            <a:ext cx="7862888" cy="1325562"/>
          </a:xfrm>
        </p:spPr>
        <p:txBody>
          <a:bodyPr/>
          <a:lstStyle/>
          <a:p>
            <a:r>
              <a:rPr lang="en-US" altLang="en-US" smtClean="0">
                <a:solidFill>
                  <a:schemeClr val="tx2"/>
                </a:solidFill>
              </a:rPr>
              <a:t>ALUR PENDAFTARAN SNMPTN 2017</a:t>
            </a:r>
          </a:p>
        </p:txBody>
      </p:sp>
      <p:grpSp>
        <p:nvGrpSpPr>
          <p:cNvPr id="30723" name="Group 9"/>
          <p:cNvGrpSpPr>
            <a:grpSpLocks/>
          </p:cNvGrpSpPr>
          <p:nvPr/>
        </p:nvGrpSpPr>
        <p:grpSpPr bwMode="auto">
          <a:xfrm>
            <a:off x="425450" y="2257425"/>
            <a:ext cx="8318500" cy="2979738"/>
            <a:chOff x="628649" y="2258102"/>
            <a:chExt cx="8114735" cy="2846557"/>
          </a:xfrm>
        </p:grpSpPr>
        <p:pic>
          <p:nvPicPr>
            <p:cNvPr id="30724" name="Picture 11" descr="cetak kartu tanda pesert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649" y="2258102"/>
              <a:ext cx="8114735" cy="2846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554385" y="2397624"/>
              <a:ext cx="1864531" cy="249168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200" b="1">
                  <a:latin typeface="Arial Narrow" panose="020B0606020202030204" pitchFamily="34" charset="0"/>
                </a:rPr>
                <a:t>Mengisi Pilihan PTN</a:t>
              </a: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200" b="1">
                  <a:latin typeface="Arial Narrow" panose="020B0606020202030204" pitchFamily="34" charset="0"/>
                </a:rPr>
                <a:t>Memilih Program Studi</a:t>
              </a: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200" b="1">
                  <a:latin typeface="Arial Narrow" panose="020B0606020202030204" pitchFamily="34" charset="0"/>
                </a:rPr>
                <a:t>Mengunggah Pas Foto</a:t>
              </a: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200" b="1">
                  <a:latin typeface="Arial Narrow" panose="020B0606020202030204" pitchFamily="34" charset="0"/>
                </a:rPr>
                <a:t>Mengunggah dokumen prestasi tambahan (bila ada)</a:t>
              </a: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200" b="1">
                  <a:latin typeface="Arial Narrow" panose="020B0606020202030204" pitchFamily="34" charset="0"/>
                </a:rPr>
                <a:t>Mengisi Biodata</a:t>
              </a: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200" b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Mengunggah portofolio bagi siswa pendaftar yang mendaftar program studi bidang seni dan olahraga </a:t>
              </a: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endParaRPr lang="en-US" sz="1200" b="1">
                <a:latin typeface="Arial Narrow" panose="020B0606020202030204" pitchFamily="34" charset="0"/>
              </a:endParaRPr>
            </a:p>
          </p:txBody>
        </p:sp>
        <p:sp>
          <p:nvSpPr>
            <p:cNvPr id="30726" name="TextBox 4"/>
            <p:cNvSpPr txBox="1">
              <a:spLocks noChangeArrowheads="1"/>
            </p:cNvSpPr>
            <p:nvPr/>
          </p:nvSpPr>
          <p:spPr bwMode="auto">
            <a:xfrm>
              <a:off x="1775536" y="2334823"/>
              <a:ext cx="914400" cy="461665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1200" b="1"/>
                <a:t>NISN</a:t>
              </a:r>
            </a:p>
            <a:p>
              <a:pPr eaLnBrk="1" hangingPunct="1"/>
              <a:r>
                <a:rPr lang="en-US" altLang="en-US" sz="1200" b="1"/>
                <a:t>Password</a:t>
              </a:r>
            </a:p>
          </p:txBody>
        </p:sp>
        <p:sp>
          <p:nvSpPr>
            <p:cNvPr id="30727" name="TextBox 6"/>
            <p:cNvSpPr txBox="1">
              <a:spLocks noChangeArrowheads="1"/>
            </p:cNvSpPr>
            <p:nvPr/>
          </p:nvSpPr>
          <p:spPr bwMode="auto">
            <a:xfrm>
              <a:off x="2672179" y="3450547"/>
              <a:ext cx="1473691" cy="426329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1200" b="1">
                  <a:latin typeface="Arial Narrow" panose="020B0606020202030204" pitchFamily="34" charset="0"/>
                </a:rPr>
                <a:t>Login ke laman </a:t>
              </a:r>
              <a:r>
                <a:rPr lang="en-US" altLang="en-US" sz="1100" b="1">
                  <a:latin typeface="Arial Narrow" panose="020B0606020202030204" pitchFamily="34" charset="0"/>
                  <a:hlinkClick r:id="rId3"/>
                </a:rPr>
                <a:t>http</a:t>
              </a:r>
              <a:r>
                <a:rPr lang="en-US" altLang="en-US" sz="1100" b="1" smtClean="0">
                  <a:latin typeface="Arial Narrow" panose="020B0606020202030204" pitchFamily="34" charset="0"/>
                  <a:hlinkClick r:id="rId3"/>
                </a:rPr>
                <a:t>://web.snmptn.ac.id</a:t>
              </a:r>
              <a:r>
                <a:rPr lang="en-US" altLang="en-US" sz="1100" b="1" smtClean="0">
                  <a:latin typeface="Arial Narrow" panose="020B0606020202030204" pitchFamily="34" charset="0"/>
                </a:rPr>
                <a:t> </a:t>
              </a:r>
              <a:endParaRPr lang="en-US" altLang="en-US" sz="1100" b="1">
                <a:latin typeface="Arial Narrow" panose="020B0606020202030204" pitchFamily="34" charset="0"/>
              </a:endParaRPr>
            </a:p>
          </p:txBody>
        </p:sp>
        <p:sp>
          <p:nvSpPr>
            <p:cNvPr id="30728" name="TextBox 5"/>
            <p:cNvSpPr txBox="1">
              <a:spLocks noChangeArrowheads="1"/>
            </p:cNvSpPr>
            <p:nvPr/>
          </p:nvSpPr>
          <p:spPr bwMode="auto">
            <a:xfrm>
              <a:off x="781235" y="2974020"/>
              <a:ext cx="648070" cy="369332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900" b="1">
                  <a:latin typeface="Arial Narrow" panose="020B0606020202030204" pitchFamily="34" charset="0"/>
                </a:rPr>
                <a:t>KEPALA SEKOLAH</a:t>
              </a:r>
            </a:p>
          </p:txBody>
        </p:sp>
        <p:sp>
          <p:nvSpPr>
            <p:cNvPr id="30729" name="TextBox 8"/>
            <p:cNvSpPr txBox="1">
              <a:spLocks noChangeArrowheads="1"/>
            </p:cNvSpPr>
            <p:nvPr/>
          </p:nvSpPr>
          <p:spPr bwMode="auto">
            <a:xfrm>
              <a:off x="1633491" y="3960921"/>
              <a:ext cx="807868" cy="369332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900" b="1">
                  <a:latin typeface="Arial Narrow" panose="020B0606020202030204" pitchFamily="34" charset="0"/>
                </a:rPr>
                <a:t>SISWA PENDAFTAR</a:t>
              </a:r>
            </a:p>
          </p:txBody>
        </p:sp>
        <p:sp>
          <p:nvSpPr>
            <p:cNvPr id="30730" name="TextBox 7"/>
            <p:cNvSpPr txBox="1">
              <a:spLocks noChangeArrowheads="1"/>
            </p:cNvSpPr>
            <p:nvPr/>
          </p:nvSpPr>
          <p:spPr bwMode="auto">
            <a:xfrm>
              <a:off x="6693762" y="2468556"/>
              <a:ext cx="1953087" cy="558641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b="1"/>
                <a:t>Mencetak </a:t>
              </a:r>
            </a:p>
            <a:p>
              <a:pPr algn="ctr" eaLnBrk="1" hangingPunct="1"/>
              <a:r>
                <a:rPr lang="en-US" altLang="en-US" sz="1600" b="1"/>
                <a:t>Kartu Tanda Peserta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4754925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628650" y="582613"/>
            <a:ext cx="7862888" cy="1325562"/>
          </a:xfrm>
        </p:spPr>
        <p:txBody>
          <a:bodyPr/>
          <a:lstStyle/>
          <a:p>
            <a:r>
              <a:rPr lang="en-US" altLang="en-US" smtClean="0">
                <a:solidFill>
                  <a:schemeClr val="tx2"/>
                </a:solidFill>
              </a:rPr>
              <a:t>PILIHAN PROGRAM STUDI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08175"/>
            <a:ext cx="7862888" cy="4268788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sebanyak-banyaknya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PTN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PTN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PTN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provinsi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asalnya</a:t>
            </a:r>
            <a:r>
              <a:rPr lang="en-US" dirty="0"/>
              <a:t>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PTN, </a:t>
            </a:r>
            <a:r>
              <a:rPr lang="en-US" dirty="0" err="1"/>
              <a:t>maka</a:t>
            </a:r>
            <a:r>
              <a:rPr lang="en-US" dirty="0"/>
              <a:t> PTN yang </a:t>
            </a:r>
            <a:r>
              <a:rPr lang="en-US" dirty="0" err="1"/>
              <a:t>dipilih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provinsi</a:t>
            </a:r>
            <a:r>
              <a:rPr lang="en-US" dirty="0"/>
              <a:t> </a:t>
            </a:r>
            <a:r>
              <a:rPr lang="en-US" dirty="0" err="1"/>
              <a:t>manapun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sebanyak-banyaknya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PTN </a:t>
            </a:r>
            <a:r>
              <a:rPr lang="en-US" dirty="0" err="1"/>
              <a:t>maksimal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 err="1"/>
              <a:t>Siswa</a:t>
            </a:r>
            <a:r>
              <a:rPr lang="en-US" dirty="0"/>
              <a:t> SMK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diperbolehkan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 </a:t>
            </a:r>
            <a:r>
              <a:rPr lang="en-US" dirty="0" err="1"/>
              <a:t>masing-masing</a:t>
            </a:r>
            <a:r>
              <a:rPr lang="en-US" dirty="0"/>
              <a:t> PTN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err="1"/>
              <a:t>Urutan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PTN </a:t>
            </a:r>
            <a:r>
              <a:rPr lang="en-US" dirty="0" err="1"/>
              <a:t>dan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prioritas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5657077"/>
      </p:ext>
    </p:extLst>
  </p:cSld>
  <p:clrMapOvr>
    <a:masterClrMapping/>
  </p:clrMapOvr>
  <p:transition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628650" y="582613"/>
            <a:ext cx="7862888" cy="1325562"/>
          </a:xfrm>
        </p:spPr>
        <p:txBody>
          <a:bodyPr/>
          <a:lstStyle/>
          <a:p>
            <a:r>
              <a:rPr lang="id-ID" altLang="en-US" smtClean="0">
                <a:solidFill>
                  <a:schemeClr val="tx2"/>
                </a:solidFill>
              </a:rPr>
              <a:t>Login Siswa</a:t>
            </a:r>
          </a:p>
        </p:txBody>
      </p:sp>
      <p:pic>
        <p:nvPicPr>
          <p:cNvPr id="33795" name="Picture 3" descr="FireShot Capture 10 - Pendaftaran SNMPTN 2016 - SNMPTN - http___qa-web-snmp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36" b="35286"/>
          <a:stretch>
            <a:fillRect/>
          </a:stretch>
        </p:blipFill>
        <p:spPr bwMode="auto">
          <a:xfrm>
            <a:off x="396875" y="1725613"/>
            <a:ext cx="3505200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 descr="FireShot Screen Capture #056 - 'Ganti Password - SNMPTN' - web-snmptn_if_itb_ac_id_siswa_passwo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0" r="22095" b="32565"/>
          <a:stretch>
            <a:fillRect/>
          </a:stretch>
        </p:blipFill>
        <p:spPr bwMode="auto">
          <a:xfrm>
            <a:off x="4040188" y="3657600"/>
            <a:ext cx="4689475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2441575" y="2063750"/>
            <a:ext cx="347663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2340331285"/>
      </p:ext>
    </p:extLst>
  </p:cSld>
  <p:clrMapOvr>
    <a:masterClrMapping/>
  </p:clrMapOvr>
  <p:transition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28650" y="16932"/>
            <a:ext cx="7862888" cy="969962"/>
          </a:xfrm>
        </p:spPr>
        <p:txBody>
          <a:bodyPr/>
          <a:lstStyle/>
          <a:p>
            <a:r>
              <a:rPr lang="id-ID" altLang="en-US" smtClean="0">
                <a:solidFill>
                  <a:schemeClr val="tx2"/>
                </a:solidFill>
              </a:rPr>
              <a:t>Pilihan PTN dan Program Studi</a:t>
            </a:r>
          </a:p>
        </p:txBody>
      </p:sp>
      <p:pic>
        <p:nvPicPr>
          <p:cNvPr id="34819" name="Picture 3" descr="FireShot Screen Capture #072 - 'Pilih Program Studi untuk PTN Pilihan ke-1 - SNMPTN' - web-snmptn_if_itb_ac_id_siswa_pendaftaran_u=29&amp;_qf_choice1_dis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9" r="9050" b="72479"/>
          <a:stretch>
            <a:fillRect/>
          </a:stretch>
        </p:blipFill>
        <p:spPr bwMode="auto">
          <a:xfrm>
            <a:off x="1846263" y="1390650"/>
            <a:ext cx="5427662" cy="50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696484"/>
      </p:ext>
    </p:extLst>
  </p:cSld>
  <p:clrMapOvr>
    <a:masterClrMapping/>
  </p:clrMapOvr>
  <p:transition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28650" y="-52389"/>
            <a:ext cx="7862888" cy="1120775"/>
          </a:xfrm>
        </p:spPr>
        <p:txBody>
          <a:bodyPr/>
          <a:lstStyle/>
          <a:p>
            <a:r>
              <a:rPr lang="id-ID" altLang="en-US" smtClean="0"/>
              <a:t>Mengunggah Foto</a:t>
            </a:r>
          </a:p>
        </p:txBody>
      </p:sp>
      <p:pic>
        <p:nvPicPr>
          <p:cNvPr id="35843" name="Picture 4" descr="FireShot Screen Capture #076 - 'Unggah Foto Siswa - SNMPTN' - web-snmptn_if_itb_ac_id_siswa_pendaftaran__qf_photo_display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9" r="45528" b="42650"/>
          <a:stretch>
            <a:fillRect/>
          </a:stretch>
        </p:blipFill>
        <p:spPr bwMode="auto">
          <a:xfrm>
            <a:off x="628650" y="1628775"/>
            <a:ext cx="4760913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5" descr="FireShot Capture 9 - Preview Foto Siswa - SNM_ - http___qa-web-snmpt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4" r="31326"/>
          <a:stretch>
            <a:fillRect/>
          </a:stretch>
        </p:blipFill>
        <p:spPr bwMode="auto">
          <a:xfrm>
            <a:off x="6205538" y="2095500"/>
            <a:ext cx="2109787" cy="278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335579"/>
      </p:ext>
    </p:extLst>
  </p:cSld>
  <p:clrMapOvr>
    <a:masterClrMapping/>
  </p:clrMapOvr>
  <p:transition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28650" y="-23813"/>
            <a:ext cx="7862888" cy="995892"/>
          </a:xfrm>
        </p:spPr>
        <p:txBody>
          <a:bodyPr/>
          <a:lstStyle/>
          <a:p>
            <a:r>
              <a:rPr lang="id-ID" altLang="en-US" smtClean="0"/>
              <a:t>Mengisi Formulir Pendaftaran</a:t>
            </a:r>
          </a:p>
        </p:txBody>
      </p:sp>
      <p:pic>
        <p:nvPicPr>
          <p:cNvPr id="36867" name="Picture 4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10"/>
          <a:stretch>
            <a:fillRect/>
          </a:stretch>
        </p:blipFill>
        <p:spPr bwMode="auto">
          <a:xfrm>
            <a:off x="1812925" y="1281113"/>
            <a:ext cx="5494338" cy="497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990526"/>
      </p:ext>
    </p:extLst>
  </p:cSld>
  <p:clrMapOvr>
    <a:masterClrMapping/>
  </p:clrMapOvr>
  <p:transition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28650" y="-58208"/>
            <a:ext cx="7862888" cy="1080558"/>
          </a:xfrm>
        </p:spPr>
        <p:txBody>
          <a:bodyPr/>
          <a:lstStyle/>
          <a:p>
            <a:r>
              <a:rPr lang="id-ID" altLang="en-US" smtClean="0"/>
              <a:t>Mengunggah Portofolio</a:t>
            </a:r>
          </a:p>
        </p:txBody>
      </p:sp>
      <p:pic>
        <p:nvPicPr>
          <p:cNvPr id="37891" name="Picture 3" descr="FireShot Screen Capture #120 - 'Portofolio Seni_Olahraga - SNMPTN' - web-snmptn_if_itb_ac_id_siswa_portofol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1" r="9727" b="24678"/>
          <a:stretch>
            <a:fillRect/>
          </a:stretch>
        </p:blipFill>
        <p:spPr bwMode="auto">
          <a:xfrm>
            <a:off x="911225" y="1470025"/>
            <a:ext cx="7297738" cy="466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55688" y="2697163"/>
            <a:ext cx="1692275" cy="207962"/>
          </a:xfrm>
          <a:prstGeom prst="rect">
            <a:avLst/>
          </a:prstGeom>
          <a:solidFill>
            <a:srgbClr val="0CC8F4"/>
          </a:solidFill>
        </p:spPr>
        <p:txBody>
          <a:bodyPr lIns="0" r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750" b="1" dirty="0">
                <a:solidFill>
                  <a:schemeClr val="bg1"/>
                </a:solidFill>
                <a:latin typeface="+mn-lt"/>
              </a:rPr>
              <a:t>Penjelasan Portofolio SNMPTN 2017.pdf</a:t>
            </a:r>
          </a:p>
        </p:txBody>
      </p:sp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1017588" y="2365375"/>
            <a:ext cx="2141537" cy="292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en-US" sz="800">
                <a:latin typeface="Arial Narrow" panose="020B0606020202030204" pitchFamily="34" charset="0"/>
              </a:rPr>
              <a:t>Penjelasan portofolio seni dan olahraga SNMPTN 2017 dapat dilihat pada file berikut: </a:t>
            </a:r>
          </a:p>
        </p:txBody>
      </p:sp>
    </p:spTree>
    <p:extLst>
      <p:ext uri="{BB962C8B-B14F-4D97-AF65-F5344CB8AC3E}">
        <p14:creationId xmlns:p14="http://schemas.microsoft.com/office/powerpoint/2010/main" val="3720801147"/>
      </p:ext>
    </p:extLst>
  </p:cSld>
  <p:clrMapOvr>
    <a:masterClrMapping/>
  </p:clrMapOvr>
  <p:transition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628650" y="12171"/>
            <a:ext cx="7862888" cy="967317"/>
          </a:xfrm>
        </p:spPr>
        <p:txBody>
          <a:bodyPr/>
          <a:lstStyle/>
          <a:p>
            <a:r>
              <a:rPr lang="id-ID" altLang="en-US" smtClean="0"/>
              <a:t>Finalisasi Pendaftaran</a:t>
            </a:r>
          </a:p>
        </p:txBody>
      </p:sp>
      <p:pic>
        <p:nvPicPr>
          <p:cNvPr id="38915" name="Picture 2" descr="FireShot Capture 6 - Pendaftaran SNMPTN_ - http___qa-web-snmp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1214438"/>
            <a:ext cx="5738812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3" descr="FireShot Capture 5 - Finalisasi Pendaftaran - SNMPTN_ - http___qa-web-snmpt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61"/>
          <a:stretch>
            <a:fillRect/>
          </a:stretch>
        </p:blipFill>
        <p:spPr bwMode="auto">
          <a:xfrm>
            <a:off x="2924175" y="4244975"/>
            <a:ext cx="5737225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940561"/>
      </p:ext>
    </p:extLst>
  </p:cSld>
  <p:clrMapOvr>
    <a:masterClrMapping/>
  </p:clrMapOvr>
  <p:transition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790575" y="-80168"/>
            <a:ext cx="7862888" cy="1028435"/>
          </a:xfrm>
        </p:spPr>
        <p:txBody>
          <a:bodyPr/>
          <a:lstStyle/>
          <a:p>
            <a:r>
              <a:rPr lang="id-ID" altLang="en-US" smtClean="0"/>
              <a:t>Mencetak Kartu Tanda Peserta</a:t>
            </a:r>
          </a:p>
        </p:txBody>
      </p:sp>
      <p:pic>
        <p:nvPicPr>
          <p:cNvPr id="39939" name="Picture 5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9" r="49690" b="47491"/>
          <a:stretch>
            <a:fillRect/>
          </a:stretch>
        </p:blipFill>
        <p:spPr bwMode="auto">
          <a:xfrm>
            <a:off x="790575" y="1714500"/>
            <a:ext cx="3603625" cy="392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12825" y="2468563"/>
            <a:ext cx="2209800" cy="184150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Pendaftaran SNMPTN 2017</a:t>
            </a:r>
          </a:p>
        </p:txBody>
      </p:sp>
      <p:pic>
        <p:nvPicPr>
          <p:cNvPr id="39941" name="Picture 7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2827" r="16853" b="12833"/>
          <a:stretch>
            <a:fillRect/>
          </a:stretch>
        </p:blipFill>
        <p:spPr bwMode="auto">
          <a:xfrm>
            <a:off x="5526088" y="1643063"/>
            <a:ext cx="296545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49988" y="1751013"/>
            <a:ext cx="1881187" cy="430212"/>
          </a:xfrm>
          <a:prstGeom prst="rect">
            <a:avLst/>
          </a:prstGeom>
          <a:solidFill>
            <a:schemeClr val="bg1"/>
          </a:solidFill>
        </p:spPr>
        <p:txBody>
          <a:bodyPr lIns="0" r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KARTU TANDA PESERTA SNMPTN 2017</a:t>
            </a:r>
          </a:p>
        </p:txBody>
      </p:sp>
    </p:spTree>
    <p:extLst>
      <p:ext uri="{BB962C8B-B14F-4D97-AF65-F5344CB8AC3E}">
        <p14:creationId xmlns:p14="http://schemas.microsoft.com/office/powerpoint/2010/main" val="1263736550"/>
      </p:ext>
    </p:extLst>
  </p:cSld>
  <p:clrMapOvr>
    <a:masterClrMapping/>
  </p:clrMapOvr>
  <p:transition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764117" y="-152401"/>
            <a:ext cx="7862888" cy="1095375"/>
          </a:xfrm>
        </p:spPr>
        <p:txBody>
          <a:bodyPr/>
          <a:lstStyle/>
          <a:p>
            <a:r>
              <a:rPr lang="id-ID" altLang="en-US" smtClean="0"/>
              <a:t>Mencetak Kartu Tanda Peserta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628650" y="2068513"/>
            <a:ext cx="7862888" cy="4108450"/>
          </a:xfrm>
        </p:spPr>
        <p:txBody>
          <a:bodyPr/>
          <a:lstStyle/>
          <a:p>
            <a:r>
              <a:rPr lang="en-US" altLang="en-US" smtClean="0"/>
              <a:t>Kartu harus dicetak sebagai bukti keikutsertaan sebagai peserta SNMPTN </a:t>
            </a:r>
          </a:p>
          <a:p>
            <a:r>
              <a:rPr lang="en-US" altLang="en-US" smtClean="0"/>
              <a:t>Kartu Peserta SNMPTN harus ditunjukkan pada saat pendaftaran ulang di PTN jika lulus SNMPTN 2017</a:t>
            </a:r>
          </a:p>
        </p:txBody>
      </p:sp>
    </p:spTree>
    <p:extLst>
      <p:ext uri="{BB962C8B-B14F-4D97-AF65-F5344CB8AC3E}">
        <p14:creationId xmlns:p14="http://schemas.microsoft.com/office/powerpoint/2010/main" val="3658417156"/>
      </p:ext>
    </p:extLst>
  </p:cSld>
  <p:clrMapOvr>
    <a:masterClrMapping/>
  </p:clrMapOvr>
  <p:transition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55300" y="2967335"/>
            <a:ext cx="42334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SBMPTN 2017</a:t>
            </a:r>
            <a:endParaRPr lang="en-US" sz="5400" b="1" cap="none" spc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5317941"/>
      </p:ext>
    </p:extLst>
  </p:cSld>
  <p:clrMapOvr>
    <a:masterClrMapping/>
  </p:clrMapOvr>
  <p:transition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PERSYARATAN SBMPTN 2017</a:t>
            </a:r>
          </a:p>
        </p:txBody>
      </p:sp>
      <p:pic>
        <p:nvPicPr>
          <p:cNvPr id="3584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5" y="1016000"/>
            <a:ext cx="5995988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SBMPTN 2017</a:t>
            </a:r>
            <a:endParaRPr lang="en-US"/>
          </a:p>
        </p:txBody>
      </p:sp>
      <p:pic>
        <p:nvPicPr>
          <p:cNvPr id="3686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171575"/>
            <a:ext cx="7385050" cy="463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525"/>
            <a:ext cx="9144000" cy="828675"/>
          </a:xfrm>
          <a:solidFill>
            <a:srgbClr val="2E75B6"/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FF"/>
                </a:solidFill>
                <a:ea typeface="+mj-ea"/>
                <a:cs typeface="+mj-cs"/>
              </a:rPr>
              <a:t>ALAMAT DAN INFORMASI</a:t>
            </a:r>
            <a:endParaRPr lang="en-GB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38" y="1296988"/>
            <a:ext cx="8315325" cy="5032375"/>
          </a:xfrm>
        </p:spPr>
        <p:txBody>
          <a:bodyPr rtlCol="0">
            <a:normAutofit fontScale="85000" lnSpcReduction="20000"/>
          </a:bodyPr>
          <a:lstStyle/>
          <a:p>
            <a:pPr marL="0" indent="0" algn="ctr"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PANITIA PUSAT SNMPTN DAN SBMPTN 2017</a:t>
            </a:r>
          </a:p>
          <a:p>
            <a:pPr marL="0" indent="0"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err="1">
                <a:ea typeface="+mn-ea"/>
                <a:cs typeface="+mn-cs"/>
              </a:rPr>
              <a:t>Gedung</a:t>
            </a:r>
            <a:r>
              <a:rPr lang="en-US" dirty="0">
                <a:ea typeface="+mn-ea"/>
                <a:cs typeface="+mn-cs"/>
              </a:rPr>
              <a:t> </a:t>
            </a:r>
            <a:r>
              <a:rPr lang="id-ID" dirty="0">
                <a:ea typeface="+mn-ea"/>
                <a:cs typeface="+mn-cs"/>
              </a:rPr>
              <a:t>d</a:t>
            </a:r>
            <a:r>
              <a:rPr lang="en-US" dirty="0">
                <a:ea typeface="+mn-ea"/>
                <a:cs typeface="+mn-cs"/>
              </a:rPr>
              <a:t>r. </a:t>
            </a:r>
            <a:r>
              <a:rPr lang="en-US" dirty="0" err="1">
                <a:ea typeface="+mn-ea"/>
                <a:cs typeface="+mn-cs"/>
              </a:rPr>
              <a:t>Prakosa</a:t>
            </a:r>
            <a:endParaRPr lang="en-US" dirty="0">
              <a:ea typeface="+mn-ea"/>
              <a:cs typeface="+mn-cs"/>
            </a:endParaRPr>
          </a:p>
          <a:p>
            <a:pPr marL="0" indent="0"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Kantor </a:t>
            </a:r>
            <a:r>
              <a:rPr lang="en-US" dirty="0" err="1">
                <a:ea typeface="+mn-ea"/>
                <a:cs typeface="+mn-cs"/>
              </a:rPr>
              <a:t>Pusat</a:t>
            </a: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err="1">
                <a:ea typeface="+mn-ea"/>
                <a:cs typeface="+mn-cs"/>
              </a:rPr>
              <a:t>Universitas</a:t>
            </a: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err="1">
                <a:ea typeface="+mn-ea"/>
                <a:cs typeface="+mn-cs"/>
              </a:rPr>
              <a:t>Sebelas</a:t>
            </a: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err="1">
                <a:ea typeface="+mn-ea"/>
                <a:cs typeface="+mn-cs"/>
              </a:rPr>
              <a:t>Maret</a:t>
            </a:r>
            <a:r>
              <a:rPr lang="id-ID" dirty="0">
                <a:ea typeface="+mn-ea"/>
                <a:cs typeface="+mn-cs"/>
              </a:rPr>
              <a:t> (Lt.2)</a:t>
            </a:r>
            <a:endParaRPr lang="en-US" dirty="0">
              <a:ea typeface="+mn-ea"/>
              <a:cs typeface="+mn-cs"/>
            </a:endParaRPr>
          </a:p>
          <a:p>
            <a:pPr marL="0" indent="0"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err="1">
                <a:ea typeface="+mn-ea"/>
                <a:cs typeface="+mn-cs"/>
              </a:rPr>
              <a:t>Jalan</a:t>
            </a:r>
            <a:r>
              <a:rPr lang="en-US" dirty="0">
                <a:ea typeface="+mn-ea"/>
                <a:cs typeface="+mn-cs"/>
              </a:rPr>
              <a:t> Ir. </a:t>
            </a:r>
            <a:r>
              <a:rPr lang="en-US" dirty="0" err="1">
                <a:ea typeface="+mn-ea"/>
                <a:cs typeface="+mn-cs"/>
              </a:rPr>
              <a:t>Sutami</a:t>
            </a:r>
            <a:r>
              <a:rPr lang="en-US" dirty="0">
                <a:ea typeface="+mn-ea"/>
                <a:cs typeface="+mn-cs"/>
              </a:rPr>
              <a:t> No. 36A </a:t>
            </a:r>
            <a:r>
              <a:rPr lang="en-US" dirty="0" err="1">
                <a:ea typeface="+mn-ea"/>
                <a:cs typeface="+mn-cs"/>
              </a:rPr>
              <a:t>Kentingan</a:t>
            </a:r>
            <a:r>
              <a:rPr lang="en-US" dirty="0">
                <a:ea typeface="+mn-ea"/>
                <a:cs typeface="+mn-cs"/>
              </a:rPr>
              <a:t> Surakarta </a:t>
            </a:r>
            <a:r>
              <a:rPr lang="en-GB" dirty="0">
                <a:ea typeface="+mn-ea"/>
                <a:cs typeface="+mn-cs"/>
              </a:rPr>
              <a:t>57126</a:t>
            </a:r>
            <a:endParaRPr lang="en-US" dirty="0">
              <a:ea typeface="+mn-ea"/>
              <a:cs typeface="+mn-cs"/>
            </a:endParaRPr>
          </a:p>
          <a:p>
            <a:pPr marL="0" indent="0"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Telp. 0271-7890329, Fax. 0271-636268</a:t>
            </a:r>
          </a:p>
          <a:p>
            <a:pPr marL="0" indent="0"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Email: 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panpus.snmptn.sbmptn@mail.uns.ac.id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dirty="0">
              <a:ea typeface="+mn-ea"/>
              <a:cs typeface="+mn-cs"/>
            </a:endParaRPr>
          </a:p>
          <a:p>
            <a:pPr marL="0" indent="0"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INFORMASI RESMI SNMPTN</a:t>
            </a:r>
          </a:p>
          <a:p>
            <a:pPr marL="87312" indent="0"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http://www.snmptn.ac.id</a:t>
            </a:r>
          </a:p>
          <a:p>
            <a:pPr marL="87312" indent="0"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http://halo.snmptn.ac.id</a:t>
            </a:r>
          </a:p>
          <a:p>
            <a:pPr marL="87312" indent="0"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>
                <a:ea typeface="+mn-ea"/>
                <a:cs typeface="+mn-cs"/>
              </a:rPr>
              <a:t>call-</a:t>
            </a:r>
            <a:r>
              <a:rPr lang="en-GB" dirty="0" err="1">
                <a:ea typeface="+mn-ea"/>
                <a:cs typeface="+mn-cs"/>
              </a:rPr>
              <a:t>center</a:t>
            </a:r>
            <a:r>
              <a:rPr lang="en-GB" dirty="0">
                <a:ea typeface="+mn-ea"/>
                <a:cs typeface="+mn-cs"/>
              </a:rPr>
              <a:t>  0804 - 1 - 450 - 450</a:t>
            </a: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ea typeface="+mn-ea"/>
              <a:cs typeface="+mn-cs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39640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323646" y="971700"/>
            <a:ext cx="6379823" cy="576048"/>
          </a:xfrm>
        </p:spPr>
        <p:txBody>
          <a:bodyPr/>
          <a:lstStyle/>
          <a:p>
            <a:pPr algn="l"/>
            <a:r>
              <a:rPr lang="id-ID" sz="48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/>
              </a:rPr>
              <a:t>Universitas Diponegoro </a:t>
            </a:r>
          </a:p>
        </p:txBody>
      </p:sp>
      <p:sp>
        <p:nvSpPr>
          <p:cNvPr id="2" name="Rectangle 1"/>
          <p:cNvSpPr/>
          <p:nvPr/>
        </p:nvSpPr>
        <p:spPr>
          <a:xfrm>
            <a:off x="-281024" y="4581096"/>
            <a:ext cx="9821438" cy="1440120"/>
          </a:xfrm>
          <a:prstGeom prst="rect">
            <a:avLst/>
          </a:prstGeom>
          <a:noFill/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0" y="2723955"/>
            <a:ext cx="9144000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6384" y="5928309"/>
            <a:ext cx="9144000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4" t="32500" r="47051" b="31641"/>
          <a:stretch/>
        </p:blipFill>
        <p:spPr bwMode="auto">
          <a:xfrm>
            <a:off x="4810596" y="2996127"/>
            <a:ext cx="4441794" cy="2772000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D:\Profil UNDIP\foto fak terbaru\gedung fak\_MG_35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7" t="6955" r="696" b="5130"/>
          <a:stretch>
            <a:fillRect/>
          </a:stretch>
        </p:blipFill>
        <p:spPr bwMode="auto">
          <a:xfrm>
            <a:off x="323646" y="2996964"/>
            <a:ext cx="4384053" cy="2772000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6"/>
          <p:cNvSpPr txBox="1">
            <a:spLocks noChangeArrowheads="1"/>
          </p:cNvSpPr>
          <p:nvPr/>
        </p:nvSpPr>
        <p:spPr bwMode="auto">
          <a:xfrm>
            <a:off x="386213" y="5142857"/>
            <a:ext cx="404177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lang="en-US" altLang="zh-CN" sz="1800" b="1" dirty="0" err="1" smtClean="0">
                <a:solidFill>
                  <a:srgbClr val="FFFF00"/>
                </a:solidFill>
              </a:rPr>
              <a:t>Gerbang</a:t>
            </a:r>
            <a:r>
              <a:rPr lang="en-US" altLang="zh-CN" sz="1800" b="1" dirty="0" smtClean="0">
                <a:solidFill>
                  <a:srgbClr val="FFFF00"/>
                </a:solidFill>
              </a:rPr>
              <a:t> </a:t>
            </a:r>
            <a:r>
              <a:rPr lang="en-US" altLang="zh-CN" sz="1800" b="1" dirty="0" err="1" smtClean="0">
                <a:solidFill>
                  <a:srgbClr val="FFFF00"/>
                </a:solidFill>
              </a:rPr>
              <a:t>Kampus</a:t>
            </a:r>
            <a:r>
              <a:rPr lang="en-US" altLang="zh-CN" sz="1800" b="1" dirty="0" smtClean="0">
                <a:solidFill>
                  <a:srgbClr val="FFFF00"/>
                </a:solidFill>
              </a:rPr>
              <a:t> </a:t>
            </a:r>
            <a:r>
              <a:rPr lang="en-US" altLang="zh-CN" sz="1800" b="1" dirty="0" err="1" smtClean="0">
                <a:solidFill>
                  <a:srgbClr val="FFFF00"/>
                </a:solidFill>
              </a:rPr>
              <a:t>Tembalang</a:t>
            </a:r>
            <a:endParaRPr lang="en-US" altLang="zh-CN" sz="2400" dirty="0" smtClean="0"/>
          </a:p>
        </p:txBody>
      </p:sp>
      <p:sp>
        <p:nvSpPr>
          <p:cNvPr id="12" name="Text Placeholder 6"/>
          <p:cNvSpPr txBox="1">
            <a:spLocks noChangeArrowheads="1"/>
          </p:cNvSpPr>
          <p:nvPr/>
        </p:nvSpPr>
        <p:spPr bwMode="auto">
          <a:xfrm>
            <a:off x="4850585" y="5103758"/>
            <a:ext cx="404177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SimSun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lang="en-US" altLang="zh-CN" sz="1800" b="1" dirty="0" err="1" smtClean="0">
                <a:solidFill>
                  <a:srgbClr val="FFFF00"/>
                </a:solidFill>
              </a:rPr>
              <a:t>Gerbang</a:t>
            </a:r>
            <a:r>
              <a:rPr lang="en-US" altLang="zh-CN" sz="1800" b="1" dirty="0" smtClean="0">
                <a:solidFill>
                  <a:srgbClr val="FFFF00"/>
                </a:solidFill>
              </a:rPr>
              <a:t> </a:t>
            </a:r>
            <a:r>
              <a:rPr lang="en-US" altLang="zh-CN" sz="1800" b="1" dirty="0" err="1" smtClean="0">
                <a:solidFill>
                  <a:srgbClr val="FFFF00"/>
                </a:solidFill>
              </a:rPr>
              <a:t>Kampus</a:t>
            </a:r>
            <a:r>
              <a:rPr lang="en-US" altLang="zh-CN" sz="1800" b="1" dirty="0" smtClean="0">
                <a:solidFill>
                  <a:srgbClr val="FFFF00"/>
                </a:solidFill>
              </a:rPr>
              <a:t> </a:t>
            </a:r>
            <a:r>
              <a:rPr lang="id-ID" altLang="zh-CN" sz="1800" b="1" dirty="0" smtClean="0">
                <a:solidFill>
                  <a:srgbClr val="FFFF00"/>
                </a:solidFill>
              </a:rPr>
              <a:t>Pleburan</a:t>
            </a:r>
            <a:endParaRPr lang="en-US" altLang="zh-CN" sz="2400" dirty="0" smtClean="0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6643688" y="116724"/>
            <a:ext cx="2430462" cy="1643062"/>
            <a:chOff x="6643702" y="5139077"/>
            <a:chExt cx="2430960" cy="1643074"/>
          </a:xfrm>
        </p:grpSpPr>
        <p:pic>
          <p:nvPicPr>
            <p:cNvPr id="15" name="Picture 14" descr="globe-indo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6710" y="5139077"/>
              <a:ext cx="1143008" cy="1143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" name="Group 9"/>
            <p:cNvGrpSpPr>
              <a:grpSpLocks/>
            </p:cNvGrpSpPr>
            <p:nvPr/>
          </p:nvGrpSpPr>
          <p:grpSpPr bwMode="auto">
            <a:xfrm>
              <a:off x="6931680" y="6159940"/>
              <a:ext cx="2142982" cy="622210"/>
              <a:chOff x="0" y="0"/>
              <a:chExt cx="2143287" cy="622215"/>
            </a:xfrm>
          </p:grpSpPr>
          <p:sp>
            <p:nvSpPr>
              <p:cNvPr id="21" name="TextBox 14"/>
              <p:cNvSpPr>
                <a:spLocks noChangeArrowheads="1"/>
              </p:cNvSpPr>
              <p:nvPr/>
            </p:nvSpPr>
            <p:spPr bwMode="auto">
              <a:xfrm>
                <a:off x="41131" y="360620"/>
                <a:ext cx="2102156" cy="261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100">
                    <a:solidFill>
                      <a:srgbClr val="E46C0A"/>
                    </a:solidFill>
                    <a:latin typeface="Calibri" pitchFamily="34" charset="0"/>
                    <a:sym typeface="Calibri" pitchFamily="34" charset="0"/>
                  </a:rPr>
                  <a:t>   An axcellent research university</a:t>
                </a:r>
                <a:endParaRPr lang="en-US" altLang="zh-CN"/>
              </a:p>
            </p:txBody>
          </p:sp>
          <p:sp>
            <p:nvSpPr>
              <p:cNvPr id="22" name="TextBox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73719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600" b="1">
                    <a:solidFill>
                      <a:srgbClr val="17375E"/>
                    </a:solidFill>
                    <a:latin typeface="Calibri" pitchFamily="34" charset="0"/>
                    <a:sym typeface="Calibri" pitchFamily="34" charset="0"/>
                  </a:rPr>
                  <a:t> UNDIP</a:t>
                </a:r>
                <a:endParaRPr lang="en-US" altLang="zh-CN"/>
              </a:p>
            </p:txBody>
          </p:sp>
          <p:sp>
            <p:nvSpPr>
              <p:cNvPr id="23" name="Straight Connector 15"/>
              <p:cNvSpPr>
                <a:spLocks noChangeShapeType="1"/>
              </p:cNvSpPr>
              <p:nvPr/>
            </p:nvSpPr>
            <p:spPr bwMode="auto">
              <a:xfrm>
                <a:off x="1152035" y="144288"/>
                <a:ext cx="1" cy="233349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4" name="TextBox 16"/>
              <p:cNvSpPr>
                <a:spLocks noChangeArrowheads="1"/>
              </p:cNvSpPr>
              <p:nvPr/>
            </p:nvSpPr>
            <p:spPr bwMode="auto">
              <a:xfrm>
                <a:off x="1123031" y="72008"/>
                <a:ext cx="92204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000" b="1" dirty="0">
                    <a:solidFill>
                      <a:srgbClr val="E46C0A"/>
                    </a:solidFill>
                    <a:latin typeface="Calibri" pitchFamily="34" charset="0"/>
                    <a:sym typeface="Calibri" pitchFamily="34" charset="0"/>
                  </a:rPr>
                  <a:t> UNIVERSITAS</a:t>
                </a:r>
                <a:endParaRPr lang="en-US" altLang="zh-CN" dirty="0"/>
              </a:p>
            </p:txBody>
          </p:sp>
          <p:sp>
            <p:nvSpPr>
              <p:cNvPr id="25" name="TextBox 17"/>
              <p:cNvSpPr>
                <a:spLocks noChangeArrowheads="1"/>
              </p:cNvSpPr>
              <p:nvPr/>
            </p:nvSpPr>
            <p:spPr bwMode="auto">
              <a:xfrm>
                <a:off x="1139973" y="185827"/>
                <a:ext cx="92845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000" b="1">
                    <a:solidFill>
                      <a:srgbClr val="17375E"/>
                    </a:solidFill>
                    <a:latin typeface="Calibri" pitchFamily="34" charset="0"/>
                    <a:sym typeface="Calibri" pitchFamily="34" charset="0"/>
                  </a:rPr>
                  <a:t>DIPONEGORO</a:t>
                </a:r>
                <a:endParaRPr lang="en-US" altLang="zh-CN"/>
              </a:p>
            </p:txBody>
          </p:sp>
        </p:grpSp>
        <p:pic>
          <p:nvPicPr>
            <p:cNvPr id="19" name="Picture 16" descr="Undip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702" y="6282085"/>
              <a:ext cx="405169" cy="474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7572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7" t="9142" r="11259" b="26382"/>
          <a:stretch>
            <a:fillRect/>
          </a:stretch>
        </p:blipFill>
        <p:spPr bwMode="auto">
          <a:xfrm>
            <a:off x="-33866" y="0"/>
            <a:ext cx="9221788" cy="512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33" y="0"/>
            <a:ext cx="9180513" cy="1557338"/>
          </a:xfrm>
          <a:solidFill>
            <a:schemeClr val="bg2">
              <a:lumMod val="25000"/>
            </a:schemeClr>
          </a:solidFill>
        </p:spPr>
        <p:txBody>
          <a:bodyPr/>
          <a:lstStyle/>
          <a:p>
            <a:pPr marL="182563" algn="l">
              <a:defRPr/>
            </a:pPr>
            <a:r>
              <a:rPr lang="id-ID" sz="2800" b="1" dirty="0" smtClean="0">
                <a:solidFill>
                  <a:srgbClr val="FFFF00"/>
                </a:solidFill>
              </a:rPr>
              <a:t>Visi: </a:t>
            </a:r>
            <a:br>
              <a:rPr lang="id-ID" sz="2800" b="1" dirty="0" smtClean="0">
                <a:solidFill>
                  <a:srgbClr val="FFFF00"/>
                </a:solidFill>
              </a:rPr>
            </a:br>
            <a:r>
              <a:rPr lang="id-ID" sz="2400" b="1" dirty="0" smtClean="0">
                <a:solidFill>
                  <a:srgbClr val="FFFF00"/>
                </a:solidFill>
              </a:rPr>
              <a:t>Menjadi Universitas Riset yang unggul di  tahun 2020</a:t>
            </a:r>
            <a:endParaRPr lang="id-ID" sz="2400" b="1" dirty="0">
              <a:solidFill>
                <a:srgbClr val="FFFF00"/>
              </a:solidFill>
            </a:endParaRPr>
          </a:p>
        </p:txBody>
      </p:sp>
      <p:pic>
        <p:nvPicPr>
          <p:cNvPr id="2867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6" t="7954" r="12329" b="18132"/>
          <a:stretch>
            <a:fillRect/>
          </a:stretch>
        </p:blipFill>
        <p:spPr bwMode="auto">
          <a:xfrm>
            <a:off x="2790877" y="5076314"/>
            <a:ext cx="3327216" cy="182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-19504" y="1536354"/>
            <a:ext cx="920095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-46331" y="6931316"/>
            <a:ext cx="920095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8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03" y="5114103"/>
            <a:ext cx="9205913" cy="3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020204" y="404748"/>
            <a:ext cx="36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>
                <a:solidFill>
                  <a:srgbClr val="FFFF00"/>
                </a:solidFill>
              </a:rPr>
              <a:t>3</a:t>
            </a:r>
            <a:endParaRPr lang="id-ID" sz="24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64216" y="59190"/>
            <a:ext cx="1440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M</a:t>
            </a:r>
            <a:endParaRPr lang="id-ID" sz="5400" b="1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03955" y="454360"/>
            <a:ext cx="1728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>
                <a:solidFill>
                  <a:srgbClr val="FFFF00"/>
                </a:solidFill>
              </a:rPr>
              <a:t>andiri</a:t>
            </a:r>
            <a:endParaRPr lang="id-ID" sz="1600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03955" y="678696"/>
            <a:ext cx="1728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>
                <a:solidFill>
                  <a:srgbClr val="FFFF00"/>
                </a:solidFill>
              </a:rPr>
              <a:t>umpuni</a:t>
            </a:r>
            <a:endParaRPr lang="id-ID" sz="1600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16312" y="898458"/>
            <a:ext cx="1728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>
                <a:solidFill>
                  <a:srgbClr val="FFFF00"/>
                </a:solidFill>
              </a:rPr>
              <a:t>adani</a:t>
            </a:r>
            <a:endParaRPr lang="id-ID" sz="1600" dirty="0">
              <a:solidFill>
                <a:srgbClr val="FFFF00"/>
              </a:solidFill>
            </a:endParaRPr>
          </a:p>
        </p:txBody>
      </p:sp>
      <p:pic>
        <p:nvPicPr>
          <p:cNvPr id="18" name="Picture 2" descr="undip queensla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23" y="5076313"/>
            <a:ext cx="3003299" cy="183201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61"/>
          <a:stretch/>
        </p:blipFill>
        <p:spPr bwMode="auto">
          <a:xfrm>
            <a:off x="-16934" y="5121274"/>
            <a:ext cx="2825657" cy="1810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9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583" y="-567791"/>
            <a:ext cx="9144000" cy="245486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4403137"/>
            <a:ext cx="9144000" cy="245486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0" y="1878815"/>
            <a:ext cx="9144000" cy="2524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026" name="Picture 2" descr="Hasil gambar untuk bensin  undi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" t="9951" r="16315" b="30655"/>
          <a:stretch/>
        </p:blipFill>
        <p:spPr bwMode="auto">
          <a:xfrm>
            <a:off x="-180396" y="4258205"/>
            <a:ext cx="4896408" cy="277109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640" y="1095179"/>
            <a:ext cx="7200600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sz="2400" b="1" dirty="0" smtClean="0">
                <a:ln w="18415" cmpd="sng">
                  <a:noFill/>
                  <a:prstDash val="solid"/>
                </a:ln>
                <a:solidFill>
                  <a:srgbClr val="996600"/>
                </a:solidFill>
              </a:rPr>
              <a:t>(UNDIP memiliki kewenangan </a:t>
            </a:r>
            <a:r>
              <a:rPr lang="id-ID" sz="2400" b="1" dirty="0">
                <a:ln w="18415" cmpd="sng">
                  <a:noFill/>
                  <a:prstDash val="solid"/>
                </a:ln>
                <a:solidFill>
                  <a:srgbClr val="996600"/>
                </a:solidFill>
              </a:rPr>
              <a:t>otonomi yang lebih </a:t>
            </a:r>
            <a:r>
              <a:rPr lang="id-ID" sz="2400" b="1" dirty="0" smtClean="0">
                <a:ln w="18415" cmpd="sng">
                  <a:noFill/>
                  <a:prstDash val="solid"/>
                </a:ln>
                <a:solidFill>
                  <a:srgbClr val="996600"/>
                </a:solidFill>
              </a:rPr>
              <a:t>luas)</a:t>
            </a:r>
            <a:endParaRPr lang="id-ID" sz="2400" b="1" dirty="0">
              <a:ln w="18415" cmpd="sng">
                <a:noFill/>
                <a:prstDash val="solid"/>
              </a:ln>
              <a:solidFill>
                <a:srgbClr val="996600"/>
              </a:solidFill>
            </a:endParaRPr>
          </a:p>
        </p:txBody>
      </p:sp>
      <p:pic>
        <p:nvPicPr>
          <p:cNvPr id="1028" name="Picture 4" descr="RSND Akomodir Prodi Kedokteran Gigi dan Farmasi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8" y="1772862"/>
            <a:ext cx="4706363" cy="264732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nip Diagonal Corner Rectangle 4"/>
          <p:cNvSpPr/>
          <p:nvPr/>
        </p:nvSpPr>
        <p:spPr>
          <a:xfrm>
            <a:off x="107628" y="2276904"/>
            <a:ext cx="4896408" cy="1946731"/>
          </a:xfrm>
          <a:prstGeom prst="snip2DiagRect">
            <a:avLst/>
          </a:prstGeom>
          <a:noFill/>
          <a:ln>
            <a:noFill/>
          </a:ln>
          <a:effectLst>
            <a:softEdge rad="635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sz="2000" b="1" dirty="0"/>
              <a:t>A</a:t>
            </a:r>
            <a:r>
              <a:rPr lang="id-ID" sz="2000" b="1" dirty="0" smtClean="0"/>
              <a:t>kademik </a:t>
            </a:r>
          </a:p>
          <a:p>
            <a:r>
              <a:rPr lang="id-ID" sz="2000" dirty="0" smtClean="0"/>
              <a:t>kewenangan </a:t>
            </a:r>
            <a:r>
              <a:rPr lang="id-ID" sz="2000" dirty="0"/>
              <a:t>mengembangkan program studi (prodi) yang </a:t>
            </a:r>
            <a:r>
              <a:rPr lang="id-ID" sz="2000" dirty="0" smtClean="0"/>
              <a:t>dapat </a:t>
            </a:r>
            <a:r>
              <a:rPr lang="id-ID" sz="2000" dirty="0"/>
              <a:t>merespons kebutuhan </a:t>
            </a:r>
            <a:r>
              <a:rPr lang="id-ID" sz="2000" dirty="0" smtClean="0"/>
              <a:t>masyarakat (contoh: Kedokteran gigi, farmasi, vokasi)</a:t>
            </a:r>
            <a:endParaRPr lang="id-ID" sz="2000" dirty="0"/>
          </a:p>
        </p:txBody>
      </p:sp>
      <p:sp>
        <p:nvSpPr>
          <p:cNvPr id="6" name="Snip Diagonal Corner Rectangle 5"/>
          <p:cNvSpPr/>
          <p:nvPr/>
        </p:nvSpPr>
        <p:spPr>
          <a:xfrm>
            <a:off x="4572000" y="4834186"/>
            <a:ext cx="4536379" cy="176307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b="1" dirty="0" smtClean="0">
                <a:latin typeface="+mn-lt"/>
              </a:rPr>
              <a:t>Non-akademik</a:t>
            </a:r>
            <a:r>
              <a:rPr lang="id-ID" b="1" dirty="0">
                <a:latin typeface="+mn-lt"/>
              </a:rPr>
              <a:t> </a:t>
            </a:r>
            <a:r>
              <a:rPr lang="id-ID" b="1" dirty="0" smtClean="0">
                <a:latin typeface="+mn-lt"/>
              </a:rPr>
              <a:t>: </a:t>
            </a:r>
          </a:p>
          <a:p>
            <a:r>
              <a:rPr lang="id-ID" dirty="0" smtClean="0">
                <a:latin typeface="+mn-lt"/>
              </a:rPr>
              <a:t>otonomi mengembangkan aset produktif, </a:t>
            </a:r>
            <a:r>
              <a:rPr lang="id-ID" dirty="0">
                <a:latin typeface="+mn-lt"/>
              </a:rPr>
              <a:t>seperti pembukaan usaha dari unit </a:t>
            </a:r>
            <a:r>
              <a:rPr lang="id-ID" dirty="0" smtClean="0">
                <a:latin typeface="+mn-lt"/>
              </a:rPr>
              <a:t>strategi</a:t>
            </a:r>
          </a:p>
          <a:p>
            <a:r>
              <a:rPr lang="id-ID" dirty="0" smtClean="0">
                <a:latin typeface="+mn-lt"/>
                <a:sym typeface="Wingdings 3"/>
              </a:rPr>
              <a:t> Untuk menunjang Misi UNDIP (bukan komersialsisasi pendidikan)</a:t>
            </a:r>
            <a:endParaRPr lang="id-ID" dirty="0">
              <a:latin typeface="+mn-lt"/>
            </a:endParaRPr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230724" y="404748"/>
            <a:ext cx="8229600" cy="850170"/>
          </a:xfrm>
        </p:spPr>
        <p:txBody>
          <a:bodyPr/>
          <a:lstStyle/>
          <a:p>
            <a:pPr algn="l"/>
            <a:r>
              <a:rPr lang="id-ID" sz="3600" b="1" dirty="0" smtClean="0">
                <a:solidFill>
                  <a:srgbClr val="996600"/>
                </a:solidFill>
              </a:rPr>
              <a:t>Universitas Diponegoro : PTNBH</a:t>
            </a:r>
          </a:p>
        </p:txBody>
      </p:sp>
    </p:spTree>
    <p:extLst>
      <p:ext uri="{BB962C8B-B14F-4D97-AF65-F5344CB8AC3E}">
        <p14:creationId xmlns:p14="http://schemas.microsoft.com/office/powerpoint/2010/main" val="50161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67732" y="1620000"/>
            <a:ext cx="9252390" cy="389717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0" y="5406213"/>
            <a:ext cx="9252390" cy="1764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ysClr val="windowText" lastClr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-55085"/>
            <a:ext cx="9144000" cy="18448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Picture 11" descr="BALIHO AKREDITASI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29" y="1844868"/>
            <a:ext cx="2682750" cy="352800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79634" y="386719"/>
            <a:ext cx="8280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Pengakuan  Nasional &amp; Internasional </a:t>
            </a:r>
            <a:endParaRPr lang="id-ID" sz="2800" b="1" dirty="0">
              <a:ln>
                <a:solidFill>
                  <a:srgbClr val="996600"/>
                </a:solidFill>
              </a:ln>
              <a:solidFill>
                <a:srgbClr val="99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id-ID" sz="2800" b="1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Penjaminan Mutu Undip  Sangat Baik</a:t>
            </a:r>
          </a:p>
        </p:txBody>
      </p:sp>
      <p:pic>
        <p:nvPicPr>
          <p:cNvPr id="6" name="Picture 4" descr="D:\AKREDITASI\sertifikataun\Public Health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121" y="1828490"/>
            <a:ext cx="2565112" cy="35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D:\AKREDITASI\sertifikataun\Chemical Eng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829" y="1828490"/>
            <a:ext cx="2565143" cy="35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317075" y="5612953"/>
            <a:ext cx="5796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+mn-lt"/>
              </a:rPr>
              <a:t>TERSERTIFIKASI AUN</a:t>
            </a:r>
          </a:p>
          <a:p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+mn-lt"/>
              </a:rPr>
              <a:t>Program studi Teknik Kimia, FKM dan Teknik Mesin telah mendapatkan sertifikat dari ASEAN UNIVERSITY NETWORK (AUN)  </a:t>
            </a:r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+mn-lt"/>
                <a:sym typeface="Wingdings 3"/>
              </a:rPr>
              <a:t> </a:t>
            </a:r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+mn-lt"/>
              </a:rPr>
              <a:t>Pengakuan internasional terhadap lulusan </a:t>
            </a:r>
            <a:endParaRPr lang="id-ID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icture 3" descr="D:\AKREDITASI\sertifikataun\Mechanical Eng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966" y="1828490"/>
            <a:ext cx="2566044" cy="35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07628" y="5612953"/>
            <a:ext cx="3321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+mn-lt"/>
              </a:rPr>
              <a:t>AI-PT UNDIP : “A”</a:t>
            </a:r>
            <a:r>
              <a:rPr lang="id-ID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+mn-lt"/>
              </a:rPr>
              <a:t> </a:t>
            </a:r>
            <a:r>
              <a:rPr lang="id-ID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+mn-lt"/>
              </a:rPr>
              <a:t>(2013)</a:t>
            </a:r>
          </a:p>
          <a:p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+mn-lt"/>
              </a:rPr>
              <a:t>Program studi (60%) memiliki peringkat “A” (BAN-PT) </a:t>
            </a:r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+mn-lt"/>
                <a:sym typeface="Wingdings 3"/>
              </a:rPr>
              <a:t> </a:t>
            </a:r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+mn-lt"/>
              </a:rPr>
              <a:t>Syarat bekerja</a:t>
            </a:r>
            <a:endParaRPr lang="id-ID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-36384" y="1844868"/>
            <a:ext cx="9216000" cy="0"/>
          </a:xfrm>
          <a:prstGeom prst="line">
            <a:avLst/>
          </a:prstGeom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30" name="Picture 6" descr="Hasil gambar untuk gold medal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240" y="-99294"/>
            <a:ext cx="14268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36390" y="5373162"/>
            <a:ext cx="9216000" cy="0"/>
          </a:xfrm>
          <a:prstGeom prst="line">
            <a:avLst/>
          </a:prstGeom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1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526" y="8860"/>
            <a:ext cx="9144000" cy="69378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124" name="Picture 4" descr="Hasil gambar untuk unity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48" y="-728729"/>
            <a:ext cx="8280000" cy="82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066" name="Group 27"/>
          <p:cNvGrpSpPr>
            <a:grpSpLocks/>
          </p:cNvGrpSpPr>
          <p:nvPr/>
        </p:nvGrpSpPr>
        <p:grpSpPr bwMode="auto">
          <a:xfrm>
            <a:off x="3348018" y="-537"/>
            <a:ext cx="1440000" cy="1989417"/>
            <a:chOff x="2915982" y="59597"/>
            <a:chExt cx="1440000" cy="1989417"/>
          </a:xfrm>
        </p:grpSpPr>
        <p:sp>
          <p:nvSpPr>
            <p:cNvPr id="53283" name="AutoShape 5"/>
            <p:cNvSpPr>
              <a:spLocks noChangeArrowheads="1"/>
            </p:cNvSpPr>
            <p:nvPr/>
          </p:nvSpPr>
          <p:spPr bwMode="auto">
            <a:xfrm>
              <a:off x="2915982" y="59597"/>
              <a:ext cx="1440000" cy="1440000"/>
            </a:xfrm>
            <a:prstGeom prst="ellipse">
              <a:avLst/>
            </a:prstGeom>
            <a:solidFill>
              <a:schemeClr val="tx2"/>
            </a:solidFill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89368" tIns="44684" rIns="89368" bIns="44684" anchor="ctr"/>
            <a:lstStyle/>
            <a:p>
              <a:pPr algn="ctr"/>
              <a:r>
                <a:rPr lang="en-US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2</a:t>
              </a:r>
              <a:r>
                <a:rPr lang="en-US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. </a:t>
              </a:r>
              <a:r>
                <a:rPr lang="id-ID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 </a:t>
              </a:r>
            </a:p>
            <a:p>
              <a:pPr algn="ctr"/>
              <a:r>
                <a:rPr lang="id-ID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F. </a:t>
              </a:r>
              <a:r>
                <a:rPr lang="en-US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EKONOMI</a:t>
              </a:r>
              <a:r>
                <a:rPr lang="en-US" altLang="en-US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KA </a:t>
              </a:r>
              <a:endParaRPr lang="en-US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altLang="en-US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&amp; BISNIS</a:t>
              </a:r>
              <a:r>
                <a:rPr lang="en-US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   </a:t>
              </a:r>
            </a:p>
          </p:txBody>
        </p:sp>
        <p:sp>
          <p:nvSpPr>
            <p:cNvPr id="53284" name="Line 14"/>
            <p:cNvSpPr>
              <a:spLocks noChangeShapeType="1"/>
            </p:cNvSpPr>
            <p:nvPr/>
          </p:nvSpPr>
          <p:spPr bwMode="auto">
            <a:xfrm>
              <a:off x="3799889" y="1437014"/>
              <a:ext cx="180000" cy="612000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grpSp>
        <p:nvGrpSpPr>
          <p:cNvPr id="45067" name="Group 28"/>
          <p:cNvGrpSpPr>
            <a:grpSpLocks/>
          </p:cNvGrpSpPr>
          <p:nvPr/>
        </p:nvGrpSpPr>
        <p:grpSpPr bwMode="auto">
          <a:xfrm>
            <a:off x="4788018" y="66273"/>
            <a:ext cx="1235629" cy="1861378"/>
            <a:chOff x="4688302" y="285582"/>
            <a:chExt cx="1440000" cy="1965892"/>
          </a:xfrm>
        </p:grpSpPr>
        <p:sp>
          <p:nvSpPr>
            <p:cNvPr id="53281" name="AutoShape 7"/>
            <p:cNvSpPr>
              <a:spLocks noChangeArrowheads="1"/>
            </p:cNvSpPr>
            <p:nvPr/>
          </p:nvSpPr>
          <p:spPr bwMode="auto">
            <a:xfrm>
              <a:off x="4688302" y="285582"/>
              <a:ext cx="1440000" cy="1440000"/>
            </a:xfrm>
            <a:prstGeom prst="ellipse">
              <a:avLst/>
            </a:prstGeom>
            <a:solidFill>
              <a:schemeClr val="accent2"/>
            </a:solidFill>
            <a:ln/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89368" tIns="44684" rIns="89368" bIns="44684" anchor="ctr"/>
            <a:lstStyle/>
            <a:p>
              <a:pPr algn="ctr">
                <a:spcBef>
                  <a:spcPts val="600"/>
                </a:spcBef>
              </a:pPr>
              <a:r>
                <a:rPr lang="en-US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</a:t>
              </a:r>
              <a:r>
                <a:rPr lang="en-US" sz="2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 </a:t>
              </a:r>
              <a:endParaRPr lang="id-ID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F. TEKNIK</a:t>
              </a:r>
              <a:endParaRPr lang="id-ID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  <a:p>
              <a:pPr algn="ctr">
                <a:spcBef>
                  <a:spcPts val="0"/>
                </a:spcBef>
              </a:pPr>
              <a:endParaRPr lang="en-US" altLang="en-US" sz="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53282" name="Line 15"/>
            <p:cNvSpPr>
              <a:spLocks noChangeShapeType="1"/>
            </p:cNvSpPr>
            <p:nvPr/>
          </p:nvSpPr>
          <p:spPr bwMode="auto">
            <a:xfrm flipH="1">
              <a:off x="5107879" y="1632141"/>
              <a:ext cx="95955" cy="619333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492015" y="764778"/>
            <a:ext cx="1744207" cy="1601371"/>
            <a:chOff x="5570285" y="1236875"/>
            <a:chExt cx="1744207" cy="1601371"/>
          </a:xfrm>
        </p:grpSpPr>
        <p:sp>
          <p:nvSpPr>
            <p:cNvPr id="53279" name="AutoShape 8"/>
            <p:cNvSpPr>
              <a:spLocks noChangeArrowheads="1"/>
            </p:cNvSpPr>
            <p:nvPr/>
          </p:nvSpPr>
          <p:spPr bwMode="auto">
            <a:xfrm>
              <a:off x="5874492" y="1236875"/>
              <a:ext cx="1440000" cy="144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/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lIns="89368" tIns="44684" rIns="89368" bIns="44684" anchor="ctr"/>
            <a:lstStyle/>
            <a:p>
              <a:pPr algn="ctr"/>
              <a:r>
                <a:rPr lang="en-US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4. </a:t>
              </a:r>
              <a:endPara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  <a:p>
              <a:pPr algn="ctr"/>
              <a:r>
                <a:rPr lang="en-US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KEDOKTERAN</a:t>
              </a:r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53280" name="Line 16"/>
            <p:cNvSpPr>
              <a:spLocks noChangeShapeType="1"/>
            </p:cNvSpPr>
            <p:nvPr/>
          </p:nvSpPr>
          <p:spPr bwMode="auto">
            <a:xfrm flipH="1">
              <a:off x="5570285" y="2478246"/>
              <a:ext cx="576000" cy="360000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grpSp>
        <p:nvGrpSpPr>
          <p:cNvPr id="45069" name="Group 26"/>
          <p:cNvGrpSpPr>
            <a:grpSpLocks/>
          </p:cNvGrpSpPr>
          <p:nvPr/>
        </p:nvGrpSpPr>
        <p:grpSpPr bwMode="auto">
          <a:xfrm>
            <a:off x="2199135" y="620766"/>
            <a:ext cx="1580800" cy="1584132"/>
            <a:chOff x="1818278" y="881966"/>
            <a:chExt cx="1775005" cy="1745486"/>
          </a:xfrm>
        </p:grpSpPr>
        <p:sp>
          <p:nvSpPr>
            <p:cNvPr id="53277" name="AutoShape 4"/>
            <p:cNvSpPr>
              <a:spLocks noChangeArrowheads="1"/>
            </p:cNvSpPr>
            <p:nvPr/>
          </p:nvSpPr>
          <p:spPr bwMode="auto">
            <a:xfrm>
              <a:off x="1818278" y="881966"/>
              <a:ext cx="1440000" cy="1440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89368" tIns="44684" rIns="89368" bIns="44684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+mn-lt"/>
                </a:rPr>
                <a:t>1. </a:t>
              </a:r>
              <a:endParaRPr lang="id-ID" sz="2000" b="1" dirty="0" smtClean="0">
                <a:solidFill>
                  <a:srgbClr val="FFFFFF"/>
                </a:solidFill>
                <a:latin typeface="+mn-lt"/>
              </a:endParaRPr>
            </a:p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+mn-lt"/>
                </a:rPr>
                <a:t>F. HUKUM</a:t>
              </a:r>
              <a:endParaRPr lang="en-US" altLang="en-US" sz="2000" b="1" dirty="0">
                <a:latin typeface="+mn-lt"/>
              </a:endParaRPr>
            </a:p>
          </p:txBody>
        </p:sp>
        <p:sp>
          <p:nvSpPr>
            <p:cNvPr id="53278" name="Line 17"/>
            <p:cNvSpPr>
              <a:spLocks noChangeShapeType="1"/>
            </p:cNvSpPr>
            <p:nvPr/>
          </p:nvSpPr>
          <p:spPr bwMode="auto">
            <a:xfrm>
              <a:off x="2981284" y="2123452"/>
              <a:ext cx="611999" cy="504000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 rot="19464328">
            <a:off x="3467369" y="5006155"/>
            <a:ext cx="1846901" cy="1791708"/>
            <a:chOff x="1943625" y="4452603"/>
            <a:chExt cx="1728369" cy="1846128"/>
          </a:xfrm>
        </p:grpSpPr>
        <p:sp>
          <p:nvSpPr>
            <p:cNvPr id="53275" name="AutoShape 13"/>
            <p:cNvSpPr>
              <a:spLocks noChangeArrowheads="1"/>
            </p:cNvSpPr>
            <p:nvPr/>
          </p:nvSpPr>
          <p:spPr bwMode="auto">
            <a:xfrm>
              <a:off x="1943625" y="4858731"/>
              <a:ext cx="1440000" cy="1440000"/>
            </a:xfrm>
            <a:prstGeom prst="ellipse">
              <a:avLst/>
            </a:prstGeom>
            <a:solidFill>
              <a:srgbClr val="CC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89368" tIns="44684" rIns="89368" bIns="44684" anchor="ctr"/>
            <a:lstStyle/>
            <a:p>
              <a:pPr algn="ctr">
                <a:lnSpc>
                  <a:spcPct val="90000"/>
                </a:lnSpc>
              </a:pPr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9.  </a:t>
              </a:r>
              <a:endParaRPr lang="id-ID" sz="1600" b="1" dirty="0" smtClean="0">
                <a:solidFill>
                  <a:srgbClr val="FFFFFF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KESE</a:t>
              </a:r>
              <a:r>
                <a:rPr lang="id-ID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-</a:t>
              </a:r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HATAN</a:t>
              </a:r>
              <a:r>
                <a:rPr lang="id-ID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 </a:t>
              </a:r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MASYA</a:t>
              </a:r>
              <a:r>
                <a:rPr lang="id-ID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-</a:t>
              </a:r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RAKAT</a:t>
              </a:r>
              <a:endParaRPr lang="en-US" altLang="en-US" sz="1600" b="1" dirty="0">
                <a:latin typeface="Arial Narrow" pitchFamily="34" charset="0"/>
              </a:endParaRPr>
            </a:p>
          </p:txBody>
        </p:sp>
        <p:sp>
          <p:nvSpPr>
            <p:cNvPr id="53276" name="Line 19"/>
            <p:cNvSpPr>
              <a:spLocks noChangeShapeType="1"/>
            </p:cNvSpPr>
            <p:nvPr/>
          </p:nvSpPr>
          <p:spPr bwMode="auto">
            <a:xfrm flipV="1">
              <a:off x="3023994" y="4452603"/>
              <a:ext cx="648000" cy="684000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911081" y="3928193"/>
            <a:ext cx="1757177" cy="2021017"/>
            <a:chOff x="4947245" y="4548533"/>
            <a:chExt cx="1757177" cy="2021017"/>
          </a:xfrm>
        </p:grpSpPr>
        <p:sp>
          <p:nvSpPr>
            <p:cNvPr id="53273" name="AutoShape 11"/>
            <p:cNvSpPr>
              <a:spLocks noChangeArrowheads="1"/>
            </p:cNvSpPr>
            <p:nvPr/>
          </p:nvSpPr>
          <p:spPr bwMode="auto">
            <a:xfrm>
              <a:off x="5264422" y="5129550"/>
              <a:ext cx="1440000" cy="1440000"/>
            </a:xfrm>
            <a:prstGeom prst="ellipse">
              <a:avLst/>
            </a:prstGeom>
            <a:solidFill>
              <a:srgbClr val="CC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89368" tIns="44684" rIns="89368" bIns="44684" anchor="ctr"/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Arial Narrow" pitchFamily="34" charset="0"/>
                </a:rPr>
                <a:t>7. </a:t>
              </a:r>
              <a:endParaRPr lang="id-ID" sz="1600" b="1" dirty="0">
                <a:solidFill>
                  <a:srgbClr val="FFFFFF"/>
                </a:solidFill>
                <a:latin typeface="Arial Narrow" pitchFamily="34" charset="0"/>
              </a:endParaRPr>
            </a:p>
            <a:p>
              <a:pPr algn="ctr"/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ILMU SOSIAL</a:t>
              </a:r>
              <a:endParaRPr lang="en-US" altLang="en-US" sz="1600" b="1" dirty="0">
                <a:solidFill>
                  <a:srgbClr val="FFFFFF"/>
                </a:solidFill>
                <a:latin typeface="Arial Narrow" pitchFamily="34" charset="0"/>
              </a:endParaRPr>
            </a:p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Arial Narrow" pitchFamily="34" charset="0"/>
                </a:rPr>
                <a:t>ILMU POLITIK</a:t>
              </a:r>
            </a:p>
          </p:txBody>
        </p:sp>
        <p:sp>
          <p:nvSpPr>
            <p:cNvPr id="53274" name="Line 21"/>
            <p:cNvSpPr>
              <a:spLocks noChangeShapeType="1"/>
            </p:cNvSpPr>
            <p:nvPr/>
          </p:nvSpPr>
          <p:spPr bwMode="auto">
            <a:xfrm flipH="1" flipV="1">
              <a:off x="4947245" y="4548533"/>
              <a:ext cx="609600" cy="762000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940114" y="1916874"/>
            <a:ext cx="2039939" cy="1440000"/>
            <a:chOff x="5780039" y="2365656"/>
            <a:chExt cx="2039939" cy="1440000"/>
          </a:xfrm>
        </p:grpSpPr>
        <p:sp>
          <p:nvSpPr>
            <p:cNvPr id="53271" name="AutoShape 9"/>
            <p:cNvSpPr>
              <a:spLocks noChangeArrowheads="1"/>
            </p:cNvSpPr>
            <p:nvPr/>
          </p:nvSpPr>
          <p:spPr bwMode="auto">
            <a:xfrm>
              <a:off x="6379978" y="2365656"/>
              <a:ext cx="1440000" cy="1440000"/>
            </a:xfrm>
            <a:prstGeom prst="ellipse">
              <a:avLst/>
            </a:pr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89368" tIns="44684" rIns="89368" bIns="44684" anchor="ctr"/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Arial Narrow" pitchFamily="34" charset="0"/>
                </a:rPr>
                <a:t>5. </a:t>
              </a:r>
              <a:endParaRPr lang="id-ID" sz="1600" b="1" dirty="0" smtClean="0">
                <a:solidFill>
                  <a:srgbClr val="FFFFFF"/>
                </a:solidFill>
                <a:latin typeface="Arial Narrow" pitchFamily="34" charset="0"/>
              </a:endParaRPr>
            </a:p>
            <a:p>
              <a:pPr algn="ctr"/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PETERNAKAN</a:t>
              </a:r>
              <a:r>
                <a:rPr lang="en-US" alt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 </a:t>
              </a:r>
              <a:r>
                <a:rPr lang="en-US" altLang="en-US" sz="1600" b="1" dirty="0">
                  <a:solidFill>
                    <a:srgbClr val="FFFFFF"/>
                  </a:solidFill>
                  <a:latin typeface="Arial Narrow" pitchFamily="34" charset="0"/>
                </a:rPr>
                <a:t>&amp; </a:t>
              </a:r>
            </a:p>
            <a:p>
              <a:pPr algn="ctr"/>
              <a:r>
                <a:rPr lang="en-US" alt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PERTANIAN</a:t>
              </a:r>
              <a:endParaRPr lang="en-US" sz="1600" b="1" dirty="0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  <p:sp>
          <p:nvSpPr>
            <p:cNvPr id="53272" name="Line 22"/>
            <p:cNvSpPr>
              <a:spLocks noChangeShapeType="1"/>
            </p:cNvSpPr>
            <p:nvPr/>
          </p:nvSpPr>
          <p:spPr bwMode="auto">
            <a:xfrm flipH="1">
              <a:off x="5780039" y="3140976"/>
              <a:ext cx="576000" cy="0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132919" y="3284988"/>
            <a:ext cx="1901722" cy="1282792"/>
            <a:chOff x="5633298" y="3837653"/>
            <a:chExt cx="1976084" cy="1440000"/>
          </a:xfrm>
        </p:grpSpPr>
        <p:sp>
          <p:nvSpPr>
            <p:cNvPr id="53269" name="AutoShape 10"/>
            <p:cNvSpPr>
              <a:spLocks noChangeArrowheads="1"/>
            </p:cNvSpPr>
            <p:nvPr/>
          </p:nvSpPr>
          <p:spPr bwMode="auto">
            <a:xfrm>
              <a:off x="6169382" y="3837653"/>
              <a:ext cx="1440000" cy="1440000"/>
            </a:xfrm>
            <a:prstGeom prst="ellipse">
              <a:avLst/>
            </a:prstGeom>
            <a:solidFill>
              <a:srgbClr val="66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89368" tIns="44684" rIns="89368" bIns="44684" anchor="ctr"/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Arial Narrow" pitchFamily="34" charset="0"/>
                </a:rPr>
                <a:t>6. </a:t>
              </a:r>
              <a:endParaRPr lang="id-ID" sz="1600" b="1" dirty="0" smtClean="0">
                <a:solidFill>
                  <a:srgbClr val="FFFFFF"/>
                </a:solidFill>
                <a:latin typeface="Arial Narrow" pitchFamily="34" charset="0"/>
              </a:endParaRPr>
            </a:p>
            <a:p>
              <a:pPr algn="ctr"/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ILMU </a:t>
              </a:r>
              <a:endParaRPr lang="id-ID" sz="1600" b="1" dirty="0" smtClean="0">
                <a:solidFill>
                  <a:srgbClr val="FFFFFF"/>
                </a:solidFill>
                <a:latin typeface="Arial Narrow" pitchFamily="34" charset="0"/>
              </a:endParaRPr>
            </a:p>
            <a:p>
              <a:pPr algn="ctr"/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BUDAYA</a:t>
              </a:r>
              <a:endParaRPr lang="en-US" sz="1600" b="1" dirty="0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  <p:sp>
          <p:nvSpPr>
            <p:cNvPr id="53270" name="Line 23"/>
            <p:cNvSpPr>
              <a:spLocks noChangeShapeType="1"/>
            </p:cNvSpPr>
            <p:nvPr/>
          </p:nvSpPr>
          <p:spPr bwMode="auto">
            <a:xfrm flipH="1" flipV="1">
              <a:off x="5633298" y="3961427"/>
              <a:ext cx="583728" cy="329398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 rot="21099520">
            <a:off x="1560468" y="3977433"/>
            <a:ext cx="2127564" cy="1194918"/>
            <a:chOff x="988916" y="2172114"/>
            <a:chExt cx="2127564" cy="1194918"/>
          </a:xfrm>
        </p:grpSpPr>
        <p:sp>
          <p:nvSpPr>
            <p:cNvPr id="53267" name="Line 18"/>
            <p:cNvSpPr>
              <a:spLocks noChangeShapeType="1"/>
            </p:cNvSpPr>
            <p:nvPr/>
          </p:nvSpPr>
          <p:spPr bwMode="auto">
            <a:xfrm flipV="1">
              <a:off x="2426457" y="2590307"/>
              <a:ext cx="690023" cy="108006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  <p:sp>
          <p:nvSpPr>
            <p:cNvPr id="53268" name="Text Box 24"/>
            <p:cNvSpPr>
              <a:spLocks noChangeArrowheads="1"/>
            </p:cNvSpPr>
            <p:nvPr/>
          </p:nvSpPr>
          <p:spPr bwMode="auto">
            <a:xfrm>
              <a:off x="988916" y="2172114"/>
              <a:ext cx="1440000" cy="1194918"/>
            </a:xfrm>
            <a:prstGeom prst="ellipse">
              <a:avLst/>
            </a:prstGeom>
            <a:solidFill>
              <a:srgbClr val="D60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578" tIns="9289" rIns="18578" bIns="9289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smtClean="0">
                  <a:solidFill>
                    <a:srgbClr val="FFFFFF"/>
                  </a:solidFill>
                  <a:latin typeface="Arial Narrow" pitchFamily="34" charset="0"/>
                </a:rPr>
                <a:t>11</a:t>
              </a:r>
              <a:r>
                <a:rPr lang="en-US" b="1" dirty="0">
                  <a:solidFill>
                    <a:srgbClr val="FFFFFF"/>
                  </a:solidFill>
                  <a:latin typeface="Arial Narrow" pitchFamily="34" charset="0"/>
                </a:rPr>
                <a:t>. </a:t>
              </a:r>
              <a:r>
                <a:rPr lang="en-US" b="1" dirty="0" smtClean="0">
                  <a:solidFill>
                    <a:srgbClr val="FFFFFF"/>
                  </a:solidFill>
                  <a:latin typeface="Arial Narrow" pitchFamily="34" charset="0"/>
                </a:rPr>
                <a:t> PSIKO</a:t>
              </a:r>
              <a:r>
                <a:rPr lang="id-ID" b="1" dirty="0" smtClean="0">
                  <a:solidFill>
                    <a:srgbClr val="FFFFFF"/>
                  </a:solidFill>
                  <a:latin typeface="Arial Narrow" pitchFamily="34" charset="0"/>
                </a:rPr>
                <a:t>-</a:t>
              </a:r>
              <a:r>
                <a:rPr lang="en-US" b="1" dirty="0" smtClean="0">
                  <a:solidFill>
                    <a:srgbClr val="FFFFFF"/>
                  </a:solidFill>
                  <a:latin typeface="Arial Narrow" pitchFamily="34" charset="0"/>
                </a:rPr>
                <a:t>LOGI</a:t>
              </a:r>
              <a:endParaRPr lang="id-ID" b="1" dirty="0" smtClean="0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 rot="20797218">
            <a:off x="4985870" y="4615932"/>
            <a:ext cx="1440000" cy="2193968"/>
            <a:chOff x="3775667" y="4514149"/>
            <a:chExt cx="1440000" cy="2399521"/>
          </a:xfrm>
        </p:grpSpPr>
        <p:sp>
          <p:nvSpPr>
            <p:cNvPr id="53265" name="AutoShape 12"/>
            <p:cNvSpPr>
              <a:spLocks noChangeArrowheads="1"/>
            </p:cNvSpPr>
            <p:nvPr/>
          </p:nvSpPr>
          <p:spPr bwMode="auto">
            <a:xfrm>
              <a:off x="3775667" y="5338756"/>
              <a:ext cx="1440000" cy="1574914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89368" tIns="44684" rIns="89368" bIns="44684" anchor="ctr"/>
            <a:lstStyle/>
            <a:p>
              <a:pPr algn="ctr"/>
              <a:r>
                <a:rPr lang="en-US" sz="1600" dirty="0" smtClean="0">
                  <a:solidFill>
                    <a:srgbClr val="660033"/>
                  </a:solidFill>
                  <a:latin typeface="Arial Narrow" pitchFamily="34" charset="0"/>
                </a:rPr>
                <a:t>8. </a:t>
              </a:r>
              <a:endParaRPr lang="id-ID" sz="1600" dirty="0" smtClean="0">
                <a:solidFill>
                  <a:srgbClr val="660033"/>
                </a:solidFill>
                <a:latin typeface="Arial Narrow" pitchFamily="34" charset="0"/>
              </a:endParaRPr>
            </a:p>
            <a:p>
              <a:pPr algn="ctr"/>
              <a:r>
                <a:rPr lang="en-US" altLang="en-US" sz="1600" dirty="0" smtClean="0">
                  <a:solidFill>
                    <a:srgbClr val="660033"/>
                  </a:solidFill>
                  <a:latin typeface="Arial Narrow" pitchFamily="34" charset="0"/>
                </a:rPr>
                <a:t>SAINS</a:t>
              </a:r>
              <a:r>
                <a:rPr lang="id-ID" altLang="en-US" sz="1600" dirty="0" smtClean="0">
                  <a:solidFill>
                    <a:srgbClr val="660033"/>
                  </a:solidFill>
                  <a:latin typeface="Arial Narrow" pitchFamily="34" charset="0"/>
                </a:rPr>
                <a:t> </a:t>
              </a:r>
              <a:r>
                <a:rPr lang="en-US" altLang="en-US" sz="1600" dirty="0" smtClean="0">
                  <a:solidFill>
                    <a:srgbClr val="660033"/>
                  </a:solidFill>
                  <a:latin typeface="Arial Narrow" pitchFamily="34" charset="0"/>
                </a:rPr>
                <a:t>&amp; </a:t>
              </a:r>
              <a:r>
                <a:rPr lang="en-US" sz="1600" dirty="0" smtClean="0">
                  <a:solidFill>
                    <a:srgbClr val="660033"/>
                  </a:solidFill>
                  <a:latin typeface="Arial Narrow" pitchFamily="34" charset="0"/>
                </a:rPr>
                <a:t>MATEMA</a:t>
              </a:r>
              <a:r>
                <a:rPr lang="id-ID" sz="1600" dirty="0" smtClean="0">
                  <a:solidFill>
                    <a:srgbClr val="660033"/>
                  </a:solidFill>
                  <a:latin typeface="Arial Narrow" pitchFamily="34" charset="0"/>
                </a:rPr>
                <a:t>-T</a:t>
              </a:r>
              <a:r>
                <a:rPr lang="en-US" sz="1600" dirty="0" smtClean="0">
                  <a:solidFill>
                    <a:srgbClr val="660033"/>
                  </a:solidFill>
                  <a:latin typeface="Arial Narrow" pitchFamily="34" charset="0"/>
                </a:rPr>
                <a:t>IKA</a:t>
              </a:r>
              <a:endParaRPr lang="en-US" sz="1600" dirty="0">
                <a:solidFill>
                  <a:srgbClr val="660033"/>
                </a:solidFill>
                <a:latin typeface="Arial Narrow" pitchFamily="34" charset="0"/>
              </a:endParaRPr>
            </a:p>
          </p:txBody>
        </p:sp>
        <p:sp>
          <p:nvSpPr>
            <p:cNvPr id="53266" name="Line 30"/>
            <p:cNvSpPr>
              <a:spLocks noChangeShapeType="1"/>
            </p:cNvSpPr>
            <p:nvPr/>
          </p:nvSpPr>
          <p:spPr bwMode="auto">
            <a:xfrm>
              <a:off x="4481046" y="4514149"/>
              <a:ext cx="0" cy="866204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wrap="none"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 rot="21109459">
            <a:off x="2486419" y="4689139"/>
            <a:ext cx="1912077" cy="1564098"/>
            <a:chOff x="1106023" y="3645014"/>
            <a:chExt cx="1912077" cy="1564098"/>
          </a:xfrm>
        </p:grpSpPr>
        <p:sp>
          <p:nvSpPr>
            <p:cNvPr id="53263" name="AutoShape 6"/>
            <p:cNvSpPr>
              <a:spLocks noChangeArrowheads="1"/>
            </p:cNvSpPr>
            <p:nvPr/>
          </p:nvSpPr>
          <p:spPr bwMode="auto">
            <a:xfrm>
              <a:off x="1106023" y="3797010"/>
              <a:ext cx="1305765" cy="1412102"/>
            </a:xfrm>
            <a:prstGeom prst="ellipse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89368" tIns="44684" rIns="89368" bIns="44684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 Narrow" pitchFamily="34" charset="0"/>
                </a:rPr>
                <a:t>10. </a:t>
              </a:r>
              <a:endParaRPr lang="id-ID" sz="2000" b="1" dirty="0" smtClean="0">
                <a:solidFill>
                  <a:srgbClr val="FFFFFF"/>
                </a:solidFill>
                <a:latin typeface="Arial Narrow" pitchFamily="34" charset="0"/>
              </a:endParaRPr>
            </a:p>
            <a:p>
              <a:pPr algn="ctr"/>
              <a:r>
                <a:rPr lang="id-ID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PEIKANAN &amp; </a:t>
              </a:r>
            </a:p>
            <a:p>
              <a:pPr algn="ctr"/>
              <a:r>
                <a:rPr lang="id-ID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ILMU </a:t>
              </a:r>
            </a:p>
            <a:p>
              <a:pPr algn="ctr"/>
              <a:r>
                <a:rPr lang="id-ID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KELAUTAN</a:t>
              </a:r>
              <a:endParaRPr lang="en-US" sz="1400" b="1" dirty="0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  <p:sp>
          <p:nvSpPr>
            <p:cNvPr id="53264" name="Line 18"/>
            <p:cNvSpPr>
              <a:spLocks noChangeShapeType="1"/>
            </p:cNvSpPr>
            <p:nvPr/>
          </p:nvSpPr>
          <p:spPr bwMode="auto">
            <a:xfrm flipV="1">
              <a:off x="2285679" y="3645014"/>
              <a:ext cx="732421" cy="519465"/>
            </a:xfrm>
            <a:prstGeom prst="line">
              <a:avLst/>
            </a:prstGeom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</p:grpSp>
      <p:sp>
        <p:nvSpPr>
          <p:cNvPr id="53250" name="Oval 2"/>
          <p:cNvSpPr>
            <a:spLocks noChangeArrowheads="1"/>
          </p:cNvSpPr>
          <p:nvPr/>
        </p:nvSpPr>
        <p:spPr bwMode="auto">
          <a:xfrm>
            <a:off x="3292245" y="1845798"/>
            <a:ext cx="2880000" cy="28800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bevel/>
            <a:headEnd/>
            <a:tailEnd/>
          </a:ln>
        </p:spPr>
        <p:txBody>
          <a:bodyPr wrap="none" lIns="18794" tIns="9397" rIns="18794" bIns="9397" anchor="ctr"/>
          <a:lstStyle/>
          <a:p>
            <a:endParaRPr lang="en-US" sz="2000" b="1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3261" name="Picture 25" descr="Undi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378" y="2483061"/>
            <a:ext cx="1371734" cy="160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" name="Group 38"/>
          <p:cNvGrpSpPr>
            <a:grpSpLocks/>
          </p:cNvGrpSpPr>
          <p:nvPr/>
        </p:nvGrpSpPr>
        <p:grpSpPr bwMode="auto">
          <a:xfrm rot="515137">
            <a:off x="1531033" y="1695392"/>
            <a:ext cx="1949072" cy="1238197"/>
            <a:chOff x="988914" y="2179685"/>
            <a:chExt cx="1949072" cy="1238197"/>
          </a:xfrm>
          <a:solidFill>
            <a:schemeClr val="bg2">
              <a:lumMod val="50000"/>
            </a:schemeClr>
          </a:solidFill>
        </p:grpSpPr>
        <p:sp>
          <p:nvSpPr>
            <p:cNvPr id="40" name="Line 18"/>
            <p:cNvSpPr>
              <a:spLocks noChangeShapeType="1"/>
            </p:cNvSpPr>
            <p:nvPr/>
          </p:nvSpPr>
          <p:spPr bwMode="auto">
            <a:xfrm>
              <a:off x="2310183" y="2799709"/>
              <a:ext cx="627803" cy="22420"/>
            </a:xfrm>
            <a:prstGeom prst="line">
              <a:avLst/>
            </a:prstGeom>
            <a:grpFill/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  <p:sp>
          <p:nvSpPr>
            <p:cNvPr id="41" name="Text Box 24"/>
            <p:cNvSpPr>
              <a:spLocks noChangeArrowheads="1"/>
            </p:cNvSpPr>
            <p:nvPr/>
          </p:nvSpPr>
          <p:spPr bwMode="auto">
            <a:xfrm>
              <a:off x="988914" y="2179685"/>
              <a:ext cx="1317092" cy="12381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578" tIns="9289" rIns="18578" bIns="9289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smtClean="0">
                  <a:solidFill>
                    <a:srgbClr val="FFFFFF"/>
                  </a:solidFill>
                  <a:latin typeface="Arial Narrow" pitchFamily="34" charset="0"/>
                </a:rPr>
                <a:t>1</a:t>
              </a:r>
              <a:r>
                <a:rPr lang="id-ID" sz="1400" b="1" dirty="0" smtClean="0">
                  <a:solidFill>
                    <a:srgbClr val="FFFFFF"/>
                  </a:solidFill>
                  <a:latin typeface="Arial Narrow" pitchFamily="34" charset="0"/>
                </a:rPr>
                <a:t>3.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id-ID" sz="1400" b="1" dirty="0" smtClean="0">
                  <a:solidFill>
                    <a:srgbClr val="FFFFFF"/>
                  </a:solidFill>
                  <a:latin typeface="Arial Narrow" pitchFamily="34" charset="0"/>
                </a:rPr>
                <a:t>SEKOLAH PASCA SARJANA</a:t>
              </a:r>
            </a:p>
          </p:txBody>
        </p:sp>
      </p:grpSp>
      <p:grpSp>
        <p:nvGrpSpPr>
          <p:cNvPr id="42" name="Group 41"/>
          <p:cNvGrpSpPr>
            <a:grpSpLocks/>
          </p:cNvGrpSpPr>
          <p:nvPr/>
        </p:nvGrpSpPr>
        <p:grpSpPr bwMode="auto">
          <a:xfrm rot="515137">
            <a:off x="1482452" y="2962048"/>
            <a:ext cx="1821928" cy="1065081"/>
            <a:chOff x="987360" y="1742475"/>
            <a:chExt cx="1821928" cy="952220"/>
          </a:xfrm>
          <a:solidFill>
            <a:schemeClr val="bg2">
              <a:lumMod val="50000"/>
            </a:schemeClr>
          </a:solidFill>
        </p:grpSpPr>
        <p:sp>
          <p:nvSpPr>
            <p:cNvPr id="43" name="Line 18"/>
            <p:cNvSpPr>
              <a:spLocks noChangeShapeType="1"/>
            </p:cNvSpPr>
            <p:nvPr/>
          </p:nvSpPr>
          <p:spPr bwMode="auto">
            <a:xfrm flipV="1">
              <a:off x="2258463" y="2080414"/>
              <a:ext cx="550825" cy="74352"/>
            </a:xfrm>
            <a:prstGeom prst="line">
              <a:avLst/>
            </a:prstGeom>
            <a:grpFill/>
            <a:ln>
              <a:headEnd type="arrow" w="med" len="med"/>
              <a:tailEnd/>
            </a:ln>
            <a:extLst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lIns="18794" tIns="9397" rIns="18794" bIns="9397"/>
            <a:lstStyle/>
            <a:p>
              <a:endParaRPr lang="id-ID" sz="2000" b="1">
                <a:latin typeface="+mn-lt"/>
              </a:endParaRPr>
            </a:p>
          </p:txBody>
        </p:sp>
        <p:sp>
          <p:nvSpPr>
            <p:cNvPr id="44" name="Text Box 24"/>
            <p:cNvSpPr>
              <a:spLocks noChangeArrowheads="1"/>
            </p:cNvSpPr>
            <p:nvPr/>
          </p:nvSpPr>
          <p:spPr bwMode="auto">
            <a:xfrm>
              <a:off x="987360" y="1742475"/>
              <a:ext cx="1249247" cy="95222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578" tIns="9289" rIns="18578" bIns="9289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1</a:t>
              </a:r>
              <a:r>
                <a:rPr lang="id-ID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2.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id-ID" sz="1600" b="1" dirty="0" smtClean="0">
                  <a:solidFill>
                    <a:srgbClr val="FFFFFF"/>
                  </a:solidFill>
                  <a:latin typeface="Arial Narrow" pitchFamily="34" charset="0"/>
                </a:rPr>
                <a:t>SEKOLAH VOKASI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1955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 noChangeArrowheads="1"/>
          </p:cNvSpPr>
          <p:nvPr>
            <p:ph type="title"/>
          </p:nvPr>
        </p:nvSpPr>
        <p:spPr>
          <a:xfrm>
            <a:off x="467658" y="683386"/>
            <a:ext cx="8229600" cy="366026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zh-CN" sz="1800" b="1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altLang="zh-CN" sz="1800" b="1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altLang="zh-CN" sz="1800" b="1" dirty="0" err="1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Jalur</a:t>
            </a:r>
            <a:r>
              <a:rPr lang="en-US" altLang="zh-CN" sz="1800" b="1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altLang="zh-CN" sz="1800" b="1" dirty="0" err="1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Sarjana</a:t>
            </a:r>
            <a:r>
              <a:rPr lang="en-US" altLang="zh-CN" sz="1800" b="1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</p:txBody>
      </p:sp>
      <p:graphicFrame>
        <p:nvGraphicFramePr>
          <p:cNvPr id="37891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882656"/>
              </p:ext>
            </p:extLst>
          </p:nvPr>
        </p:nvGraphicFramePr>
        <p:xfrm>
          <a:off x="467658" y="1143477"/>
          <a:ext cx="8533465" cy="2691673"/>
        </p:xfrm>
        <a:graphic>
          <a:graphicData uri="http://schemas.openxmlformats.org/drawingml/2006/table">
            <a:tbl>
              <a:tblPr/>
              <a:tblGrid>
                <a:gridCol w="1904293"/>
                <a:gridCol w="1318357"/>
                <a:gridCol w="1757809"/>
                <a:gridCol w="1831051"/>
                <a:gridCol w="1721955"/>
              </a:tblGrid>
              <a:tr h="729451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KEGIATAN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SNMPTN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SBMPTN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4748" marR="4748" marT="474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Times New Roman" pitchFamily="18" charset="0"/>
                        </a:rPr>
                        <a:t>SBU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UM S1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655881"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Pendaftaran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 Online 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21 Februari – </a:t>
                      </a:r>
                    </a:p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6 Maret 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201</a:t>
                      </a:r>
                      <a:r>
                        <a:rPr kumimoji="0" lang="id-ID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7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11 April – 5 Mei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201</a:t>
                      </a:r>
                      <a:r>
                        <a:rPr kumimoji="0" lang="id-ID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7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4748" marR="4748" marT="474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Times New Roman" pitchFamily="18" charset="0"/>
                        </a:rPr>
                        <a:t>http://um.undip.ac.id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Times New Roman" pitchFamily="18" charset="0"/>
                        </a:rPr>
                        <a:t>http://um.undip.ac.id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353769"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Ujian Tertulis </a:t>
                      </a:r>
                      <a:endParaRPr kumimoji="0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Tidak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ada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16 Mei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201</a:t>
                      </a:r>
                      <a:r>
                        <a:rPr kumimoji="0" lang="id-ID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7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4748" marR="4748" marT="474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Tidak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ada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Calibri" pitchFamily="34" charset="0"/>
                        </a:rPr>
                        <a:t>8 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Calibri" pitchFamily="34" charset="0"/>
                        </a:rPr>
                        <a:t>Ju</a:t>
                      </a:r>
                      <a:r>
                        <a:rPr kumimoji="0" lang="id-ID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Calibri" pitchFamily="34" charset="0"/>
                        </a:rPr>
                        <a:t>l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Calibri" pitchFamily="34" charset="0"/>
                        </a:rPr>
                        <a:t>i 201</a:t>
                      </a:r>
                      <a:r>
                        <a:rPr kumimoji="0" lang="id-ID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Calibri" pitchFamily="34" charset="0"/>
                        </a:rPr>
                        <a:t>7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355334"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Ujian Keterampilan </a:t>
                      </a:r>
                      <a:endParaRPr kumimoji="0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Tidak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ada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17-18 Mei 2017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4748" marR="4748" marT="474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Ada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Tidak ada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353769"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Pengumuman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Kelulusan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 26 April 201</a:t>
                      </a:r>
                      <a:r>
                        <a:rPr kumimoji="0" lang="id-ID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7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13 Juni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201</a:t>
                      </a:r>
                      <a:r>
                        <a:rPr kumimoji="0" lang="id-ID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7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4748" marR="4748" marT="474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Mei 201</a:t>
                      </a:r>
                      <a:r>
                        <a:rPr kumimoji="0" lang="id-ID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  <a:sym typeface="Calibri" pitchFamily="34" charset="0"/>
                        </a:rPr>
                        <a:t>7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Calibri" pitchFamily="34" charset="0"/>
                        </a:rPr>
                        <a:t>Juli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Calibri" pitchFamily="34" charset="0"/>
                        </a:rPr>
                        <a:t> 201</a:t>
                      </a:r>
                      <a:r>
                        <a:rPr kumimoji="0" lang="id-ID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Calibri" pitchFamily="34" charset="0"/>
                        </a:rPr>
                        <a:t>7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Calibri" pitchFamily="34" charset="0"/>
                        <a:sym typeface="Times New Roman" pitchFamily="18" charset="0"/>
                      </a:endParaRPr>
                    </a:p>
                  </a:txBody>
                  <a:tcPr marL="36800" marR="36800" marT="18203" marB="182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826381"/>
              </p:ext>
            </p:extLst>
          </p:nvPr>
        </p:nvGraphicFramePr>
        <p:xfrm>
          <a:off x="128991" y="4701801"/>
          <a:ext cx="6624552" cy="2073341"/>
        </p:xfrm>
        <a:graphic>
          <a:graphicData uri="http://schemas.openxmlformats.org/drawingml/2006/table">
            <a:tbl>
              <a:tblPr firstRow="1" firstCol="1" bandRow="1"/>
              <a:tblGrid>
                <a:gridCol w="3893781"/>
                <a:gridCol w="299103"/>
                <a:gridCol w="2431668"/>
              </a:tblGrid>
              <a:tr h="274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Kegiatan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d-ID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Tanggal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74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Pendaftaran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: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Calibri" pitchFamily="34" charset="0"/>
                          <a:sym typeface="Times New Roman" pitchFamily="18" charset="0"/>
                        </a:rPr>
                        <a:t>http://um.undip.ac.id</a:t>
                      </a:r>
                      <a:endParaRPr lang="nn-NO" sz="1800" dirty="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Ujian Tertulis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1. </a:t>
                      </a:r>
                      <a:r>
                        <a:rPr lang="id-ID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Undip Scholastic Test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:</a:t>
                      </a:r>
                      <a:endParaRPr lang="id-ID" sz="180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Juni 2017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2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2.</a:t>
                      </a:r>
                      <a:r>
                        <a:rPr lang="id-ID" sz="18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Diponegoro </a:t>
                      </a:r>
                      <a:r>
                        <a:rPr lang="id-ID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English Test (DET)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: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Juni 2017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9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3.</a:t>
                      </a:r>
                      <a:r>
                        <a:rPr lang="id-ID" sz="18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Group </a:t>
                      </a:r>
                      <a:r>
                        <a:rPr lang="id-ID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Discussion dan Wawancara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: </a:t>
                      </a:r>
                      <a:endParaRPr lang="id-ID" sz="180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Juni 2017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Pengumuman Hasil</a:t>
                      </a:r>
                      <a:endParaRPr lang="id-ID" sz="1800">
                        <a:effectLst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:</a:t>
                      </a:r>
                      <a:endParaRPr lang="id-ID" sz="180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Juni 2017</a:t>
                      </a:r>
                      <a:endParaRPr lang="id-ID" sz="1800" dirty="0">
                        <a:effectLst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95652" y="4006771"/>
            <a:ext cx="7488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altLang="zh-CN" b="1" dirty="0" smtClean="0"/>
              <a:t>International </a:t>
            </a:r>
            <a:r>
              <a:rPr lang="id-ID" altLang="zh-CN" b="1" dirty="0"/>
              <a:t>Undergraduate Program (</a:t>
            </a:r>
            <a:r>
              <a:rPr lang="id-ID" altLang="zh-CN" b="1" dirty="0" smtClean="0"/>
              <a:t>IUP) Program </a:t>
            </a:r>
            <a:r>
              <a:rPr lang="id-ID" altLang="zh-CN" b="1" dirty="0"/>
              <a:t>S1 </a:t>
            </a:r>
            <a:endParaRPr lang="id-ID" altLang="zh-CN" b="1" dirty="0" smtClean="0"/>
          </a:p>
          <a:p>
            <a:r>
              <a:rPr lang="id-ID" altLang="zh-CN" b="1" dirty="0" smtClean="0"/>
              <a:t>Prodi : Akuntansi, Manajemen, IESP, Teknik Kimia, Teknik PWK</a:t>
            </a:r>
            <a:endParaRPr lang="id-ID" dirty="0"/>
          </a:p>
        </p:txBody>
      </p:sp>
      <p:sp>
        <p:nvSpPr>
          <p:cNvPr id="3" name="Rectangle 2"/>
          <p:cNvSpPr/>
          <p:nvPr/>
        </p:nvSpPr>
        <p:spPr>
          <a:xfrm>
            <a:off x="2328827" y="141002"/>
            <a:ext cx="48111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err="1">
                <a:solidFill>
                  <a:srgbClr val="996600"/>
                </a:solidFill>
              </a:rPr>
              <a:t>Kalender</a:t>
            </a:r>
            <a:r>
              <a:rPr lang="en-US" altLang="zh-CN" sz="3200" b="1" dirty="0">
                <a:solidFill>
                  <a:srgbClr val="996600"/>
                </a:solidFill>
              </a:rPr>
              <a:t> </a:t>
            </a:r>
            <a:r>
              <a:rPr lang="en-US" altLang="zh-CN" sz="3200" b="1" err="1">
                <a:solidFill>
                  <a:srgbClr val="996600"/>
                </a:solidFill>
              </a:rPr>
              <a:t>Pendaftaran</a:t>
            </a:r>
            <a:r>
              <a:rPr lang="en-US" altLang="zh-CN" sz="3200" b="1">
                <a:solidFill>
                  <a:srgbClr val="996600"/>
                </a:solidFill>
              </a:rPr>
              <a:t> </a:t>
            </a:r>
            <a:r>
              <a:rPr lang="en-US" altLang="zh-CN" sz="3200" b="1" smtClean="0">
                <a:solidFill>
                  <a:srgbClr val="996600"/>
                </a:solidFill>
              </a:rPr>
              <a:t>2017</a:t>
            </a:r>
            <a:endParaRPr lang="id-ID" sz="3200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89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plet1.jpg"/>
          <p:cNvPicPr>
            <a:picLocks noChangeAspect="1"/>
          </p:cNvPicPr>
          <p:nvPr/>
        </p:nvPicPr>
        <p:blipFill>
          <a:blip r:embed="rId2"/>
          <a:srcRect b="11187"/>
          <a:stretch>
            <a:fillRect/>
          </a:stretch>
        </p:blipFill>
        <p:spPr>
          <a:xfrm>
            <a:off x="323646" y="620766"/>
            <a:ext cx="7416618" cy="584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99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2338</TotalTime>
  <Words>2138</Words>
  <Application>Microsoft Office PowerPoint</Application>
  <PresentationFormat>On-screen Show (4:3)</PresentationFormat>
  <Paragraphs>372</Paragraphs>
  <Slides>44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Office Theme</vt:lpstr>
      <vt:lpstr>1_Office Theme</vt:lpstr>
      <vt:lpstr>PowerPoint Presentation</vt:lpstr>
      <vt:lpstr>LANDASAN KONSEPTUAL  SNMPTN DAN SBMPTN 2017 </vt:lpstr>
      <vt:lpstr>LANDASAN KONSEPTUAL  SNMPTN DAN SBMPTN 2017 (lanjutan...)</vt:lpstr>
      <vt:lpstr>LANDASAN HUKUM</vt:lpstr>
      <vt:lpstr>TUJUAN</vt:lpstr>
      <vt:lpstr> DESKRIPSI POLA PENERIMAAN MAHASISWA BARU PROGRAM SARJANA  PADA PTN 2017 </vt:lpstr>
      <vt:lpstr>SELEKSI DAN ALOKASI  DAYA TAMPUNG (100%)</vt:lpstr>
      <vt:lpstr>PERSYARATAN PESERTA</vt:lpstr>
      <vt:lpstr>KETENTUAN KHUSUS SNMPTN</vt:lpstr>
      <vt:lpstr>KETENTUAN KHUSUS SBMPTN</vt:lpstr>
      <vt:lpstr>TAHAPAN</vt:lpstr>
      <vt:lpstr>PILIHAN PTN DAN PROGRAM STUDI</vt:lpstr>
      <vt:lpstr>PESERTA PELAMAR PROGRAM BIDIKMISI</vt:lpstr>
      <vt:lpstr>PEMBIAYAAN</vt:lpstr>
      <vt:lpstr>KERANGKA WAKTU SNMPTN 2017</vt:lpstr>
      <vt:lpstr>KERANGKA WAKTU SBMPTN 2017</vt:lpstr>
      <vt:lpstr>ALUR PROSES SNMPTN 2017</vt:lpstr>
      <vt:lpstr>DATA PENGISIAN PDSS 2017</vt:lpstr>
      <vt:lpstr>KETENTUAN PEMERINGKATAN</vt:lpstr>
      <vt:lpstr>KETENTUAN AKREDITASI</vt:lpstr>
      <vt:lpstr>PENENTUAN SISWA LAYAK MENDAFTAR  SNMPTN 2017</vt:lpstr>
      <vt:lpstr>HAL YANG HARUS DILAKUKAN</vt:lpstr>
      <vt:lpstr>TAHAPAN PENDAFTARAN SNMPTN   http://web.snmptn.ac.id</vt:lpstr>
      <vt:lpstr>ALUR PENDAFTARAN SNMPTN 2017</vt:lpstr>
      <vt:lpstr>PILIHAN PROGRAM STUDI</vt:lpstr>
      <vt:lpstr>Login Siswa</vt:lpstr>
      <vt:lpstr>Pilihan PTN dan Program Studi</vt:lpstr>
      <vt:lpstr>Mengunggah Foto</vt:lpstr>
      <vt:lpstr>Mengisi Formulir Pendaftaran</vt:lpstr>
      <vt:lpstr>Mengunggah Portofolio</vt:lpstr>
      <vt:lpstr>Finalisasi Pendaftaran</vt:lpstr>
      <vt:lpstr>Mencetak Kartu Tanda Peserta</vt:lpstr>
      <vt:lpstr>Mencetak Kartu Tanda Peserta</vt:lpstr>
      <vt:lpstr>PowerPoint Presentation</vt:lpstr>
      <vt:lpstr>PERSYARATAN SBMPTN 2017</vt:lpstr>
      <vt:lpstr>SBMPTN 2017</vt:lpstr>
      <vt:lpstr>ALAMAT DAN INFORMASI</vt:lpstr>
      <vt:lpstr>Universitas Diponegoro </vt:lpstr>
      <vt:lpstr>Visi:  Menjadi Universitas Riset yang unggul di  tahun 2020</vt:lpstr>
      <vt:lpstr>Universitas Diponegoro : PTNBH</vt:lpstr>
      <vt:lpstr>PowerPoint Presentation</vt:lpstr>
      <vt:lpstr>PowerPoint Presentation</vt:lpstr>
      <vt:lpstr> Jalur Sarjana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SNMPTN 28</dc:creator>
  <cp:lastModifiedBy>Core i5</cp:lastModifiedBy>
  <cp:revision>196</cp:revision>
  <dcterms:created xsi:type="dcterms:W3CDTF">2015-12-24T04:01:14Z</dcterms:created>
  <dcterms:modified xsi:type="dcterms:W3CDTF">2017-02-21T00:23:13Z</dcterms:modified>
</cp:coreProperties>
</file>